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7" r:id="rId3"/>
    <p:sldId id="358" r:id="rId4"/>
    <p:sldId id="363" r:id="rId5"/>
    <p:sldId id="359" r:id="rId6"/>
    <p:sldId id="364" r:id="rId7"/>
    <p:sldId id="360" r:id="rId8"/>
    <p:sldId id="361" r:id="rId9"/>
    <p:sldId id="365" r:id="rId10"/>
    <p:sldId id="362" r:id="rId11"/>
    <p:sldId id="366" r:id="rId12"/>
    <p:sldId id="368" r:id="rId13"/>
    <p:sldId id="369" r:id="rId14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98951-9A88-4D09-8A24-555BBA155D62}" v="306" dt="2024-08-15T01:26:50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42F98951-9A88-4D09-8A24-555BBA155D62}"/>
    <pc:docChg chg="undo redo custSel addSld delSld modSld sldOrd">
      <pc:chgData name="Michael Kuniega" userId="999f7fd1-0dc3-4cba-81fd-6a42a8d75a98" providerId="ADAL" clId="{42F98951-9A88-4D09-8A24-555BBA155D62}" dt="2024-08-15T01:27:10.579" v="1374" actId="1037"/>
      <pc:docMkLst>
        <pc:docMk/>
      </pc:docMkLst>
      <pc:sldChg chg="modSp mod">
        <pc:chgData name="Michael Kuniega" userId="999f7fd1-0dc3-4cba-81fd-6a42a8d75a98" providerId="ADAL" clId="{42F98951-9A88-4D09-8A24-555BBA155D62}" dt="2024-08-14T18:30:37.730" v="41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42F98951-9A88-4D09-8A24-555BBA155D62}" dt="2024-08-14T18:30:37.730" v="41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del">
        <pc:chgData name="Michael Kuniega" userId="999f7fd1-0dc3-4cba-81fd-6a42a8d75a98" providerId="ADAL" clId="{42F98951-9A88-4D09-8A24-555BBA155D62}" dt="2024-08-14T19:13:34.733" v="637" actId="47"/>
        <pc:sldMkLst>
          <pc:docMk/>
          <pc:sldMk cId="1029766867" sldId="262"/>
        </pc:sldMkLst>
      </pc:sldChg>
      <pc:sldChg chg="del">
        <pc:chgData name="Michael Kuniega" userId="999f7fd1-0dc3-4cba-81fd-6a42a8d75a98" providerId="ADAL" clId="{42F98951-9A88-4D09-8A24-555BBA155D62}" dt="2024-08-14T19:13:32.838" v="634" actId="47"/>
        <pc:sldMkLst>
          <pc:docMk/>
          <pc:sldMk cId="759904792" sldId="322"/>
        </pc:sldMkLst>
      </pc:sldChg>
      <pc:sldChg chg="del">
        <pc:chgData name="Michael Kuniega" userId="999f7fd1-0dc3-4cba-81fd-6a42a8d75a98" providerId="ADAL" clId="{42F98951-9A88-4D09-8A24-555BBA155D62}" dt="2024-08-14T19:13:32.412" v="633" actId="47"/>
        <pc:sldMkLst>
          <pc:docMk/>
          <pc:sldMk cId="3627451316" sldId="352"/>
        </pc:sldMkLst>
      </pc:sldChg>
      <pc:sldChg chg="del">
        <pc:chgData name="Michael Kuniega" userId="999f7fd1-0dc3-4cba-81fd-6a42a8d75a98" providerId="ADAL" clId="{42F98951-9A88-4D09-8A24-555BBA155D62}" dt="2024-08-14T19:13:33.628" v="635" actId="47"/>
        <pc:sldMkLst>
          <pc:docMk/>
          <pc:sldMk cId="1360694609" sldId="353"/>
        </pc:sldMkLst>
      </pc:sldChg>
      <pc:sldChg chg="del">
        <pc:chgData name="Michael Kuniega" userId="999f7fd1-0dc3-4cba-81fd-6a42a8d75a98" providerId="ADAL" clId="{42F98951-9A88-4D09-8A24-555BBA155D62}" dt="2024-08-14T19:13:34.215" v="636" actId="47"/>
        <pc:sldMkLst>
          <pc:docMk/>
          <pc:sldMk cId="2000188905" sldId="354"/>
        </pc:sldMkLst>
      </pc:sldChg>
      <pc:sldChg chg="del">
        <pc:chgData name="Michael Kuniega" userId="999f7fd1-0dc3-4cba-81fd-6a42a8d75a98" providerId="ADAL" clId="{42F98951-9A88-4D09-8A24-555BBA155D62}" dt="2024-08-14T19:13:37.591" v="638" actId="47"/>
        <pc:sldMkLst>
          <pc:docMk/>
          <pc:sldMk cId="1298519823" sldId="355"/>
        </pc:sldMkLst>
      </pc:sldChg>
      <pc:sldChg chg="del">
        <pc:chgData name="Michael Kuniega" userId="999f7fd1-0dc3-4cba-81fd-6a42a8d75a98" providerId="ADAL" clId="{42F98951-9A88-4D09-8A24-555BBA155D62}" dt="2024-08-14T19:13:38.986" v="639" actId="47"/>
        <pc:sldMkLst>
          <pc:docMk/>
          <pc:sldMk cId="341818638" sldId="356"/>
        </pc:sldMkLst>
      </pc:sldChg>
      <pc:sldChg chg="addSp delSp modSp add mod">
        <pc:chgData name="Michael Kuniega" userId="999f7fd1-0dc3-4cba-81fd-6a42a8d75a98" providerId="ADAL" clId="{42F98951-9A88-4D09-8A24-555BBA155D62}" dt="2024-08-14T19:01:04.095" v="314" actId="1035"/>
        <pc:sldMkLst>
          <pc:docMk/>
          <pc:sldMk cId="3906177943" sldId="357"/>
        </pc:sldMkLst>
        <pc:spChg chg="mod">
          <ac:chgData name="Michael Kuniega" userId="999f7fd1-0dc3-4cba-81fd-6a42a8d75a98" providerId="ADAL" clId="{42F98951-9A88-4D09-8A24-555BBA155D62}" dt="2024-08-14T19:01:00.091" v="312" actId="20577"/>
          <ac:spMkLst>
            <pc:docMk/>
            <pc:sldMk cId="3906177943" sldId="357"/>
            <ac:spMk id="2" creationId="{504BF761-D5BB-41C5-9096-329053460DA8}"/>
          </ac:spMkLst>
        </pc:spChg>
        <pc:spChg chg="add mod">
          <ac:chgData name="Michael Kuniega" userId="999f7fd1-0dc3-4cba-81fd-6a42a8d75a98" providerId="ADAL" clId="{42F98951-9A88-4D09-8A24-555BBA155D62}" dt="2024-08-14T18:57:29.267" v="217" actId="1076"/>
          <ac:spMkLst>
            <pc:docMk/>
            <pc:sldMk cId="3906177943" sldId="357"/>
            <ac:spMk id="3" creationId="{F17130CF-CF95-6D47-3DA6-DFC1369BA3A2}"/>
          </ac:spMkLst>
        </pc:spChg>
        <pc:spChg chg="del">
          <ac:chgData name="Michael Kuniega" userId="999f7fd1-0dc3-4cba-81fd-6a42a8d75a98" providerId="ADAL" clId="{42F98951-9A88-4D09-8A24-555BBA155D62}" dt="2024-08-14T18:50:59.186" v="144" actId="478"/>
          <ac:spMkLst>
            <pc:docMk/>
            <pc:sldMk cId="3906177943" sldId="357"/>
            <ac:spMk id="4" creationId="{0799D310-2D0A-4C53-8A12-0064BFB7A47A}"/>
          </ac:spMkLst>
        </pc:spChg>
        <pc:spChg chg="del">
          <ac:chgData name="Michael Kuniega" userId="999f7fd1-0dc3-4cba-81fd-6a42a8d75a98" providerId="ADAL" clId="{42F98951-9A88-4D09-8A24-555BBA155D62}" dt="2024-08-14T18:50:59.186" v="144" actId="478"/>
          <ac:spMkLst>
            <pc:docMk/>
            <pc:sldMk cId="3906177943" sldId="357"/>
            <ac:spMk id="5" creationId="{572B271C-D0DA-DD45-A435-F8DFB5DD709C}"/>
          </ac:spMkLst>
        </pc:spChg>
        <pc:spChg chg="del">
          <ac:chgData name="Michael Kuniega" userId="999f7fd1-0dc3-4cba-81fd-6a42a8d75a98" providerId="ADAL" clId="{42F98951-9A88-4D09-8A24-555BBA155D62}" dt="2024-08-14T18:50:59.186" v="144" actId="478"/>
          <ac:spMkLst>
            <pc:docMk/>
            <pc:sldMk cId="3906177943" sldId="357"/>
            <ac:spMk id="6" creationId="{874B1B08-7293-3F57-80E0-758DAECE2DAB}"/>
          </ac:spMkLst>
        </pc:spChg>
        <pc:spChg chg="del">
          <ac:chgData name="Michael Kuniega" userId="999f7fd1-0dc3-4cba-81fd-6a42a8d75a98" providerId="ADAL" clId="{42F98951-9A88-4D09-8A24-555BBA155D62}" dt="2024-08-14T18:50:59.186" v="144" actId="478"/>
          <ac:spMkLst>
            <pc:docMk/>
            <pc:sldMk cId="3906177943" sldId="357"/>
            <ac:spMk id="8" creationId="{08648411-0525-90A9-A57A-21DE6C92A86D}"/>
          </ac:spMkLst>
        </pc:spChg>
        <pc:spChg chg="del">
          <ac:chgData name="Michael Kuniega" userId="999f7fd1-0dc3-4cba-81fd-6a42a8d75a98" providerId="ADAL" clId="{42F98951-9A88-4D09-8A24-555BBA155D62}" dt="2024-08-14T18:50:59.186" v="144" actId="478"/>
          <ac:spMkLst>
            <pc:docMk/>
            <pc:sldMk cId="3906177943" sldId="357"/>
            <ac:spMk id="9" creationId="{CC0BF5EE-7CFA-D97C-4F63-2B4E3F90AAF7}"/>
          </ac:spMkLst>
        </pc:spChg>
        <pc:spChg chg="add mod">
          <ac:chgData name="Michael Kuniega" userId="999f7fd1-0dc3-4cba-81fd-6a42a8d75a98" providerId="ADAL" clId="{42F98951-9A88-4D09-8A24-555BBA155D62}" dt="2024-08-14T18:57:29.267" v="217" actId="1076"/>
          <ac:spMkLst>
            <pc:docMk/>
            <pc:sldMk cId="3906177943" sldId="357"/>
            <ac:spMk id="26" creationId="{1D0B48CE-9E77-0456-B575-8A8293526F3F}"/>
          </ac:spMkLst>
        </pc:spChg>
        <pc:spChg chg="add mod">
          <ac:chgData name="Michael Kuniega" userId="999f7fd1-0dc3-4cba-81fd-6a42a8d75a98" providerId="ADAL" clId="{42F98951-9A88-4D09-8A24-555BBA155D62}" dt="2024-08-14T18:57:29.267" v="217" actId="1076"/>
          <ac:spMkLst>
            <pc:docMk/>
            <pc:sldMk cId="3906177943" sldId="357"/>
            <ac:spMk id="27" creationId="{EEF65EA8-32C8-5FE9-61AB-7BB358528C31}"/>
          </ac:spMkLst>
        </pc:spChg>
        <pc:spChg chg="add mod">
          <ac:chgData name="Michael Kuniega" userId="999f7fd1-0dc3-4cba-81fd-6a42a8d75a98" providerId="ADAL" clId="{42F98951-9A88-4D09-8A24-555BBA155D62}" dt="2024-08-14T18:57:29.267" v="217" actId="1076"/>
          <ac:spMkLst>
            <pc:docMk/>
            <pc:sldMk cId="3906177943" sldId="357"/>
            <ac:spMk id="28" creationId="{C9A4ED66-4AD0-A496-250A-DF58219E7B69}"/>
          </ac:spMkLst>
        </pc:spChg>
        <pc:spChg chg="add mod">
          <ac:chgData name="Michael Kuniega" userId="999f7fd1-0dc3-4cba-81fd-6a42a8d75a98" providerId="ADAL" clId="{42F98951-9A88-4D09-8A24-555BBA155D62}" dt="2024-08-14T18:57:29.267" v="217" actId="1076"/>
          <ac:spMkLst>
            <pc:docMk/>
            <pc:sldMk cId="3906177943" sldId="357"/>
            <ac:spMk id="29" creationId="{2DD5276C-683E-94F8-0135-23283AB6F0C7}"/>
          </ac:spMkLst>
        </pc:spChg>
        <pc:spChg chg="add mod">
          <ac:chgData name="Michael Kuniega" userId="999f7fd1-0dc3-4cba-81fd-6a42a8d75a98" providerId="ADAL" clId="{42F98951-9A88-4D09-8A24-555BBA155D62}" dt="2024-08-14T19:01:04.095" v="314" actId="1035"/>
          <ac:spMkLst>
            <pc:docMk/>
            <pc:sldMk cId="3906177943" sldId="357"/>
            <ac:spMk id="30" creationId="{AD99456F-9CF0-D4A7-C37F-E2B2E4992192}"/>
          </ac:spMkLst>
        </pc:sp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0" creationId="{2AC0452A-70A7-EF32-14CD-B42AC89C926B}"/>
          </ac:cxnSpMkLst>
        </pc:cxnChg>
        <pc:cxnChg chg="add del mod">
          <ac:chgData name="Michael Kuniega" userId="999f7fd1-0dc3-4cba-81fd-6a42a8d75a98" providerId="ADAL" clId="{42F98951-9A88-4D09-8A24-555BBA155D62}" dt="2024-08-14T18:54:08.724" v="158" actId="478"/>
          <ac:cxnSpMkLst>
            <pc:docMk/>
            <pc:sldMk cId="3906177943" sldId="357"/>
            <ac:cxnSpMk id="11" creationId="{D7BF568C-A9C9-202A-03BD-55C9070331E3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2" creationId="{A6CB1017-BC56-DA28-04C0-C4B66D809C6D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4" creationId="{AA611CA4-D514-8F81-C9A8-284BD95494C7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5" creationId="{74E49ADB-511C-EA8D-09C8-8769806F252F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6" creationId="{89DEB77C-00CD-8FEC-4890-AFF7BBFEA6D4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7" creationId="{A904A5D0-9AC7-D2D4-DF9B-0089207B4561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8" creationId="{546F507C-2873-D9DD-C898-9E754B4F1955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19" creationId="{32C5C750-94F0-B905-2D58-9CD3FAF79246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20" creationId="{4A2BCE1B-CFAF-ED8C-97F6-D215F5918798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22" creationId="{DAA589ED-D5C5-9052-52F9-A51AF9262AB2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24" creationId="{469FD484-1A79-F6C6-DFF0-19C178FB7992}"/>
          </ac:cxnSpMkLst>
        </pc:cxnChg>
        <pc:cxnChg chg="add mod">
          <ac:chgData name="Michael Kuniega" userId="999f7fd1-0dc3-4cba-81fd-6a42a8d75a98" providerId="ADAL" clId="{42F98951-9A88-4D09-8A24-555BBA155D62}" dt="2024-08-14T18:57:29.267" v="217" actId="1076"/>
          <ac:cxnSpMkLst>
            <pc:docMk/>
            <pc:sldMk cId="3906177943" sldId="357"/>
            <ac:cxnSpMk id="25" creationId="{4A040ECD-B813-EB2E-9801-9014CAD53622}"/>
          </ac:cxnSpMkLst>
        </pc:cxnChg>
      </pc:sldChg>
      <pc:sldChg chg="addSp delSp modSp add mod">
        <pc:chgData name="Michael Kuniega" userId="999f7fd1-0dc3-4cba-81fd-6a42a8d75a98" providerId="ADAL" clId="{42F98951-9A88-4D09-8A24-555BBA155D62}" dt="2024-08-14T19:06:05.206" v="467" actId="20577"/>
        <pc:sldMkLst>
          <pc:docMk/>
          <pc:sldMk cId="3046008350" sldId="358"/>
        </pc:sldMkLst>
        <pc:spChg chg="mod">
          <ac:chgData name="Michael Kuniega" userId="999f7fd1-0dc3-4cba-81fd-6a42a8d75a98" providerId="ADAL" clId="{42F98951-9A88-4D09-8A24-555BBA155D62}" dt="2024-08-14T19:06:05.206" v="467" actId="20577"/>
          <ac:spMkLst>
            <pc:docMk/>
            <pc:sldMk cId="3046008350" sldId="358"/>
            <ac:spMk id="2" creationId="{504BF761-D5BB-41C5-9096-329053460DA8}"/>
          </ac:spMkLst>
        </pc:spChg>
        <pc:spChg chg="del">
          <ac:chgData name="Michael Kuniega" userId="999f7fd1-0dc3-4cba-81fd-6a42a8d75a98" providerId="ADAL" clId="{42F98951-9A88-4D09-8A24-555BBA155D62}" dt="2024-08-14T19:02:40.899" v="416" actId="478"/>
          <ac:spMkLst>
            <pc:docMk/>
            <pc:sldMk cId="3046008350" sldId="358"/>
            <ac:spMk id="30" creationId="{AD99456F-9CF0-D4A7-C37F-E2B2E4992192}"/>
          </ac:spMkLst>
        </pc:spChg>
        <pc:cxnChg chg="add mod">
          <ac:chgData name="Michael Kuniega" userId="999f7fd1-0dc3-4cba-81fd-6a42a8d75a98" providerId="ADAL" clId="{42F98951-9A88-4D09-8A24-555BBA155D62}" dt="2024-08-14T19:03:17.447" v="435" actId="1037"/>
          <ac:cxnSpMkLst>
            <pc:docMk/>
            <pc:sldMk cId="3046008350" sldId="358"/>
            <ac:cxnSpMk id="6" creationId="{C339D48F-9BC4-7430-4481-679DF9DAA337}"/>
          </ac:cxnSpMkLst>
        </pc:cxnChg>
        <pc:cxnChg chg="add del mod">
          <ac:chgData name="Michael Kuniega" userId="999f7fd1-0dc3-4cba-81fd-6a42a8d75a98" providerId="ADAL" clId="{42F98951-9A88-4D09-8A24-555BBA155D62}" dt="2024-08-14T19:04:08.644" v="453" actId="478"/>
          <ac:cxnSpMkLst>
            <pc:docMk/>
            <pc:sldMk cId="3046008350" sldId="358"/>
            <ac:cxnSpMk id="9" creationId="{564E8C36-8C17-D210-FFF9-41214110D74E}"/>
          </ac:cxnSpMkLst>
        </pc:cxnChg>
        <pc:cxnChg chg="mod">
          <ac:chgData name="Michael Kuniega" userId="999f7fd1-0dc3-4cba-81fd-6a42a8d75a98" providerId="ADAL" clId="{42F98951-9A88-4D09-8A24-555BBA155D62}" dt="2024-08-14T19:03:32.740" v="439" actId="1076"/>
          <ac:cxnSpMkLst>
            <pc:docMk/>
            <pc:sldMk cId="3046008350" sldId="358"/>
            <ac:cxnSpMk id="10" creationId="{2AC0452A-70A7-EF32-14CD-B42AC89C926B}"/>
          </ac:cxnSpMkLst>
        </pc:cxnChg>
        <pc:cxnChg chg="add del mod">
          <ac:chgData name="Michael Kuniega" userId="999f7fd1-0dc3-4cba-81fd-6a42a8d75a98" providerId="ADAL" clId="{42F98951-9A88-4D09-8A24-555BBA155D62}" dt="2024-08-14T19:04:06.715" v="452" actId="478"/>
          <ac:cxnSpMkLst>
            <pc:docMk/>
            <pc:sldMk cId="3046008350" sldId="358"/>
            <ac:cxnSpMk id="11" creationId="{C183E85D-A210-C182-C827-02F25AE04A61}"/>
          </ac:cxnSpMkLst>
        </pc:cxnChg>
        <pc:cxnChg chg="del">
          <ac:chgData name="Michael Kuniega" userId="999f7fd1-0dc3-4cba-81fd-6a42a8d75a98" providerId="ADAL" clId="{42F98951-9A88-4D09-8A24-555BBA155D62}" dt="2024-08-14T19:03:22.896" v="436" actId="478"/>
          <ac:cxnSpMkLst>
            <pc:docMk/>
            <pc:sldMk cId="3046008350" sldId="358"/>
            <ac:cxnSpMk id="12" creationId="{A6CB1017-BC56-DA28-04C0-C4B66D809C6D}"/>
          </ac:cxnSpMkLst>
        </pc:cxnChg>
        <pc:cxnChg chg="add mod">
          <ac:chgData name="Michael Kuniega" userId="999f7fd1-0dc3-4cba-81fd-6a42a8d75a98" providerId="ADAL" clId="{42F98951-9A88-4D09-8A24-555BBA155D62}" dt="2024-08-14T19:04:26.603" v="455" actId="1076"/>
          <ac:cxnSpMkLst>
            <pc:docMk/>
            <pc:sldMk cId="3046008350" sldId="358"/>
            <ac:cxnSpMk id="13" creationId="{D90407AE-34A1-F970-64B3-E455B2FEE240}"/>
          </ac:cxnSpMkLst>
        </pc:cxnChg>
        <pc:cxnChg chg="mod">
          <ac:chgData name="Michael Kuniega" userId="999f7fd1-0dc3-4cba-81fd-6a42a8d75a98" providerId="ADAL" clId="{42F98951-9A88-4D09-8A24-555BBA155D62}" dt="2024-08-14T19:03:45.781" v="448" actId="1036"/>
          <ac:cxnSpMkLst>
            <pc:docMk/>
            <pc:sldMk cId="3046008350" sldId="358"/>
            <ac:cxnSpMk id="14" creationId="{AA611CA4-D514-8F81-C9A8-284BD95494C7}"/>
          </ac:cxnSpMkLst>
        </pc:cxnChg>
        <pc:cxnChg chg="del">
          <ac:chgData name="Michael Kuniega" userId="999f7fd1-0dc3-4cba-81fd-6a42a8d75a98" providerId="ADAL" clId="{42F98951-9A88-4D09-8A24-555BBA155D62}" dt="2024-08-14T19:03:22.896" v="436" actId="478"/>
          <ac:cxnSpMkLst>
            <pc:docMk/>
            <pc:sldMk cId="3046008350" sldId="358"/>
            <ac:cxnSpMk id="15" creationId="{74E49ADB-511C-EA8D-09C8-8769806F252F}"/>
          </ac:cxnSpMkLst>
        </pc:cxnChg>
        <pc:cxnChg chg="del">
          <ac:chgData name="Michael Kuniega" userId="999f7fd1-0dc3-4cba-81fd-6a42a8d75a98" providerId="ADAL" clId="{42F98951-9A88-4D09-8A24-555BBA155D62}" dt="2024-08-14T19:03:58.815" v="450" actId="478"/>
          <ac:cxnSpMkLst>
            <pc:docMk/>
            <pc:sldMk cId="3046008350" sldId="358"/>
            <ac:cxnSpMk id="16" creationId="{89DEB77C-00CD-8FEC-4890-AFF7BBFEA6D4}"/>
          </ac:cxnSpMkLst>
        </pc:cxnChg>
        <pc:cxnChg chg="del">
          <ac:chgData name="Michael Kuniega" userId="999f7fd1-0dc3-4cba-81fd-6a42a8d75a98" providerId="ADAL" clId="{42F98951-9A88-4D09-8A24-555BBA155D62}" dt="2024-08-14T19:03:58.815" v="450" actId="478"/>
          <ac:cxnSpMkLst>
            <pc:docMk/>
            <pc:sldMk cId="3046008350" sldId="358"/>
            <ac:cxnSpMk id="17" creationId="{A904A5D0-9AC7-D2D4-DF9B-0089207B4561}"/>
          </ac:cxnSpMkLst>
        </pc:cxnChg>
        <pc:cxnChg chg="del">
          <ac:chgData name="Michael Kuniega" userId="999f7fd1-0dc3-4cba-81fd-6a42a8d75a98" providerId="ADAL" clId="{42F98951-9A88-4D09-8A24-555BBA155D62}" dt="2024-08-14T19:03:58.815" v="450" actId="478"/>
          <ac:cxnSpMkLst>
            <pc:docMk/>
            <pc:sldMk cId="3046008350" sldId="358"/>
            <ac:cxnSpMk id="18" creationId="{546F507C-2873-D9DD-C898-9E754B4F1955}"/>
          </ac:cxnSpMkLst>
        </pc:cxnChg>
        <pc:cxnChg chg="del">
          <ac:chgData name="Michael Kuniega" userId="999f7fd1-0dc3-4cba-81fd-6a42a8d75a98" providerId="ADAL" clId="{42F98951-9A88-4D09-8A24-555BBA155D62}" dt="2024-08-14T19:03:58.815" v="450" actId="478"/>
          <ac:cxnSpMkLst>
            <pc:docMk/>
            <pc:sldMk cId="3046008350" sldId="358"/>
            <ac:cxnSpMk id="19" creationId="{32C5C750-94F0-B905-2D58-9CD3FAF79246}"/>
          </ac:cxnSpMkLst>
        </pc:cxnChg>
        <pc:cxnChg chg="del">
          <ac:chgData name="Michael Kuniega" userId="999f7fd1-0dc3-4cba-81fd-6a42a8d75a98" providerId="ADAL" clId="{42F98951-9A88-4D09-8A24-555BBA155D62}" dt="2024-08-14T19:02:50.538" v="417" actId="478"/>
          <ac:cxnSpMkLst>
            <pc:docMk/>
            <pc:sldMk cId="3046008350" sldId="358"/>
            <ac:cxnSpMk id="20" creationId="{4A2BCE1B-CFAF-ED8C-97F6-D215F5918798}"/>
          </ac:cxnSpMkLst>
        </pc:cxnChg>
        <pc:cxnChg chg="add mod">
          <ac:chgData name="Michael Kuniega" userId="999f7fd1-0dc3-4cba-81fd-6a42a8d75a98" providerId="ADAL" clId="{42F98951-9A88-4D09-8A24-555BBA155D62}" dt="2024-08-14T19:04:26.603" v="455" actId="1076"/>
          <ac:cxnSpMkLst>
            <pc:docMk/>
            <pc:sldMk cId="3046008350" sldId="358"/>
            <ac:cxnSpMk id="21" creationId="{F2C6120C-9ED9-0FFA-19B3-80319AF6A8DD}"/>
          </ac:cxnSpMkLst>
        </pc:cxnChg>
        <pc:cxnChg chg="mod">
          <ac:chgData name="Michael Kuniega" userId="999f7fd1-0dc3-4cba-81fd-6a42a8d75a98" providerId="ADAL" clId="{42F98951-9A88-4D09-8A24-555BBA155D62}" dt="2024-08-14T19:03:00.690" v="420" actId="14100"/>
          <ac:cxnSpMkLst>
            <pc:docMk/>
            <pc:sldMk cId="3046008350" sldId="358"/>
            <ac:cxnSpMk id="22" creationId="{DAA589ED-D5C5-9052-52F9-A51AF9262AB2}"/>
          </ac:cxnSpMkLst>
        </pc:cxnChg>
        <pc:cxnChg chg="del">
          <ac:chgData name="Michael Kuniega" userId="999f7fd1-0dc3-4cba-81fd-6a42a8d75a98" providerId="ADAL" clId="{42F98951-9A88-4D09-8A24-555BBA155D62}" dt="2024-08-14T19:03:04.414" v="421" actId="478"/>
          <ac:cxnSpMkLst>
            <pc:docMk/>
            <pc:sldMk cId="3046008350" sldId="358"/>
            <ac:cxnSpMk id="24" creationId="{469FD484-1A79-F6C6-DFF0-19C178FB7992}"/>
          </ac:cxnSpMkLst>
        </pc:cxnChg>
        <pc:cxnChg chg="del">
          <ac:chgData name="Michael Kuniega" userId="999f7fd1-0dc3-4cba-81fd-6a42a8d75a98" providerId="ADAL" clId="{42F98951-9A88-4D09-8A24-555BBA155D62}" dt="2024-08-14T19:03:04.414" v="421" actId="478"/>
          <ac:cxnSpMkLst>
            <pc:docMk/>
            <pc:sldMk cId="3046008350" sldId="358"/>
            <ac:cxnSpMk id="25" creationId="{4A040ECD-B813-EB2E-9801-9014CAD53622}"/>
          </ac:cxnSpMkLst>
        </pc:cxnChg>
      </pc:sldChg>
      <pc:sldChg chg="addSp delSp modSp add mod">
        <pc:chgData name="Michael Kuniega" userId="999f7fd1-0dc3-4cba-81fd-6a42a8d75a98" providerId="ADAL" clId="{42F98951-9A88-4D09-8A24-555BBA155D62}" dt="2024-08-14T19:07:23.858" v="495"/>
        <pc:sldMkLst>
          <pc:docMk/>
          <pc:sldMk cId="2660486249" sldId="359"/>
        </pc:sldMkLst>
        <pc:spChg chg="mod">
          <ac:chgData name="Michael Kuniega" userId="999f7fd1-0dc3-4cba-81fd-6a42a8d75a98" providerId="ADAL" clId="{42F98951-9A88-4D09-8A24-555BBA155D62}" dt="2024-08-14T19:06:28.340" v="486" actId="20577"/>
          <ac:spMkLst>
            <pc:docMk/>
            <pc:sldMk cId="2660486249" sldId="359"/>
            <ac:spMk id="2" creationId="{504BF761-D5BB-41C5-9096-329053460DA8}"/>
          </ac:spMkLst>
        </pc:spChg>
        <pc:grpChg chg="mod">
          <ac:chgData name="Michael Kuniega" userId="999f7fd1-0dc3-4cba-81fd-6a42a8d75a98" providerId="ADAL" clId="{42F98951-9A88-4D09-8A24-555BBA155D62}" dt="2024-08-14T19:07:16.442" v="492"/>
          <ac:grpSpMkLst>
            <pc:docMk/>
            <pc:sldMk cId="2660486249" sldId="359"/>
            <ac:grpSpMk id="9" creationId="{090AA945-3BC8-FE10-9C4D-533D04CA4944}"/>
          </ac:grpSpMkLst>
        </pc:grpChg>
        <pc:grpChg chg="mod">
          <ac:chgData name="Michael Kuniega" userId="999f7fd1-0dc3-4cba-81fd-6a42a8d75a98" providerId="ADAL" clId="{42F98951-9A88-4D09-8A24-555BBA155D62}" dt="2024-08-14T19:07:23.858" v="495"/>
          <ac:grpSpMkLst>
            <pc:docMk/>
            <pc:sldMk cId="2660486249" sldId="359"/>
            <ac:grpSpMk id="15" creationId="{FBEED7F1-DF35-AD47-8089-AE4484E6263A}"/>
          </ac:grpSpMkLst>
        </pc:grpChg>
        <pc:inkChg chg="add">
          <ac:chgData name="Michael Kuniega" userId="999f7fd1-0dc3-4cba-81fd-6a42a8d75a98" providerId="ADAL" clId="{42F98951-9A88-4D09-8A24-555BBA155D62}" dt="2024-08-14T19:07:04.496" v="488" actId="9405"/>
          <ac:inkMkLst>
            <pc:docMk/>
            <pc:sldMk cId="2660486249" sldId="359"/>
            <ac:inkMk id="4" creationId="{99CE4AF6-F683-431B-679C-11C868C12527}"/>
          </ac:inkMkLst>
        </pc:inkChg>
        <pc:inkChg chg="add">
          <ac:chgData name="Michael Kuniega" userId="999f7fd1-0dc3-4cba-81fd-6a42a8d75a98" providerId="ADAL" clId="{42F98951-9A88-4D09-8A24-555BBA155D62}" dt="2024-08-14T19:07:07.919" v="489" actId="9405"/>
          <ac:inkMkLst>
            <pc:docMk/>
            <pc:sldMk cId="2660486249" sldId="359"/>
            <ac:inkMk id="5" creationId="{46A444C6-5943-F28A-7AAC-EB4851C3CB54}"/>
          </ac:inkMkLst>
        </pc:inkChg>
        <pc:inkChg chg="add mod">
          <ac:chgData name="Michael Kuniega" userId="999f7fd1-0dc3-4cba-81fd-6a42a8d75a98" providerId="ADAL" clId="{42F98951-9A88-4D09-8A24-555BBA155D62}" dt="2024-08-14T19:07:16.442" v="492"/>
          <ac:inkMkLst>
            <pc:docMk/>
            <pc:sldMk cId="2660486249" sldId="359"/>
            <ac:inkMk id="7" creationId="{04944FD3-AFED-E442-8286-C3D36BC0EFCC}"/>
          </ac:inkMkLst>
        </pc:inkChg>
        <pc:inkChg chg="add mod">
          <ac:chgData name="Michael Kuniega" userId="999f7fd1-0dc3-4cba-81fd-6a42a8d75a98" providerId="ADAL" clId="{42F98951-9A88-4D09-8A24-555BBA155D62}" dt="2024-08-14T19:07:16.442" v="492"/>
          <ac:inkMkLst>
            <pc:docMk/>
            <pc:sldMk cId="2660486249" sldId="359"/>
            <ac:inkMk id="8" creationId="{652D7F8C-7256-F3D7-F629-FF9B6F408D9A}"/>
          </ac:inkMkLst>
        </pc:inkChg>
        <pc:inkChg chg="add mod">
          <ac:chgData name="Michael Kuniega" userId="999f7fd1-0dc3-4cba-81fd-6a42a8d75a98" providerId="ADAL" clId="{42F98951-9A88-4D09-8A24-555BBA155D62}" dt="2024-08-14T19:07:23.858" v="495"/>
          <ac:inkMkLst>
            <pc:docMk/>
            <pc:sldMk cId="2660486249" sldId="359"/>
            <ac:inkMk id="11" creationId="{BEE8B1CA-C8D3-8135-162A-F9F4CD75FB05}"/>
          </ac:inkMkLst>
        </pc:inkChg>
        <pc:inkChg chg="add mod">
          <ac:chgData name="Michael Kuniega" userId="999f7fd1-0dc3-4cba-81fd-6a42a8d75a98" providerId="ADAL" clId="{42F98951-9A88-4D09-8A24-555BBA155D62}" dt="2024-08-14T19:07:23.858" v="495"/>
          <ac:inkMkLst>
            <pc:docMk/>
            <pc:sldMk cId="2660486249" sldId="359"/>
            <ac:inkMk id="12" creationId="{40E6039F-F9E4-1CDD-0954-327507C4A20E}"/>
          </ac:inkMkLst>
        </pc:inkChg>
        <pc:cxnChg chg="del">
          <ac:chgData name="Michael Kuniega" userId="999f7fd1-0dc3-4cba-81fd-6a42a8d75a98" providerId="ADAL" clId="{42F98951-9A88-4D09-8A24-555BBA155D62}" dt="2024-08-14T19:06:44.116" v="487" actId="478"/>
          <ac:cxnSpMkLst>
            <pc:docMk/>
            <pc:sldMk cId="2660486249" sldId="359"/>
            <ac:cxnSpMk id="6" creationId="{C339D48F-9BC4-7430-4481-679DF9DAA337}"/>
          </ac:cxnSpMkLst>
        </pc:cxnChg>
        <pc:cxnChg chg="del">
          <ac:chgData name="Michael Kuniega" userId="999f7fd1-0dc3-4cba-81fd-6a42a8d75a98" providerId="ADAL" clId="{42F98951-9A88-4D09-8A24-555BBA155D62}" dt="2024-08-14T19:06:44.116" v="487" actId="478"/>
          <ac:cxnSpMkLst>
            <pc:docMk/>
            <pc:sldMk cId="2660486249" sldId="359"/>
            <ac:cxnSpMk id="10" creationId="{2AC0452A-70A7-EF32-14CD-B42AC89C926B}"/>
          </ac:cxnSpMkLst>
        </pc:cxnChg>
        <pc:cxnChg chg="del">
          <ac:chgData name="Michael Kuniega" userId="999f7fd1-0dc3-4cba-81fd-6a42a8d75a98" providerId="ADAL" clId="{42F98951-9A88-4D09-8A24-555BBA155D62}" dt="2024-08-14T19:06:44.116" v="487" actId="478"/>
          <ac:cxnSpMkLst>
            <pc:docMk/>
            <pc:sldMk cId="2660486249" sldId="359"/>
            <ac:cxnSpMk id="13" creationId="{D90407AE-34A1-F970-64B3-E455B2FEE240}"/>
          </ac:cxnSpMkLst>
        </pc:cxnChg>
        <pc:cxnChg chg="del">
          <ac:chgData name="Michael Kuniega" userId="999f7fd1-0dc3-4cba-81fd-6a42a8d75a98" providerId="ADAL" clId="{42F98951-9A88-4D09-8A24-555BBA155D62}" dt="2024-08-14T19:06:44.116" v="487" actId="478"/>
          <ac:cxnSpMkLst>
            <pc:docMk/>
            <pc:sldMk cId="2660486249" sldId="359"/>
            <ac:cxnSpMk id="14" creationId="{AA611CA4-D514-8F81-C9A8-284BD95494C7}"/>
          </ac:cxnSpMkLst>
        </pc:cxnChg>
        <pc:cxnChg chg="del">
          <ac:chgData name="Michael Kuniega" userId="999f7fd1-0dc3-4cba-81fd-6a42a8d75a98" providerId="ADAL" clId="{42F98951-9A88-4D09-8A24-555BBA155D62}" dt="2024-08-14T19:06:44.116" v="487" actId="478"/>
          <ac:cxnSpMkLst>
            <pc:docMk/>
            <pc:sldMk cId="2660486249" sldId="359"/>
            <ac:cxnSpMk id="21" creationId="{F2C6120C-9ED9-0FFA-19B3-80319AF6A8DD}"/>
          </ac:cxnSpMkLst>
        </pc:cxnChg>
        <pc:cxnChg chg="del">
          <ac:chgData name="Michael Kuniega" userId="999f7fd1-0dc3-4cba-81fd-6a42a8d75a98" providerId="ADAL" clId="{42F98951-9A88-4D09-8A24-555BBA155D62}" dt="2024-08-14T19:06:44.116" v="487" actId="478"/>
          <ac:cxnSpMkLst>
            <pc:docMk/>
            <pc:sldMk cId="2660486249" sldId="359"/>
            <ac:cxnSpMk id="22" creationId="{DAA589ED-D5C5-9052-52F9-A51AF9262AB2}"/>
          </ac:cxnSpMkLst>
        </pc:cxnChg>
      </pc:sldChg>
      <pc:sldChg chg="addSp delSp modSp add mod">
        <pc:chgData name="Michael Kuniega" userId="999f7fd1-0dc3-4cba-81fd-6a42a8d75a98" providerId="ADAL" clId="{42F98951-9A88-4D09-8A24-555BBA155D62}" dt="2024-08-14T19:09:14.527" v="546" actId="1076"/>
        <pc:sldMkLst>
          <pc:docMk/>
          <pc:sldMk cId="2332992002" sldId="360"/>
        </pc:sldMkLst>
        <pc:spChg chg="mod">
          <ac:chgData name="Michael Kuniega" userId="999f7fd1-0dc3-4cba-81fd-6a42a8d75a98" providerId="ADAL" clId="{42F98951-9A88-4D09-8A24-555BBA155D62}" dt="2024-08-14T19:08:02.486" v="522" actId="20577"/>
          <ac:spMkLst>
            <pc:docMk/>
            <pc:sldMk cId="2332992002" sldId="360"/>
            <ac:spMk id="2" creationId="{504BF761-D5BB-41C5-9096-329053460DA8}"/>
          </ac:spMkLst>
        </pc:spChg>
        <pc:spChg chg="add mod">
          <ac:chgData name="Michael Kuniega" userId="999f7fd1-0dc3-4cba-81fd-6a42a8d75a98" providerId="ADAL" clId="{42F98951-9A88-4D09-8A24-555BBA155D62}" dt="2024-08-14T19:08:40.212" v="539" actId="20577"/>
          <ac:spMkLst>
            <pc:docMk/>
            <pc:sldMk cId="2332992002" sldId="360"/>
            <ac:spMk id="6" creationId="{75510FD8-9368-208A-FA48-5D53C675846C}"/>
          </ac:spMkLst>
        </pc:spChg>
        <pc:spChg chg="add mod">
          <ac:chgData name="Michael Kuniega" userId="999f7fd1-0dc3-4cba-81fd-6a42a8d75a98" providerId="ADAL" clId="{42F98951-9A88-4D09-8A24-555BBA155D62}" dt="2024-08-14T19:08:48.719" v="541" actId="1076"/>
          <ac:spMkLst>
            <pc:docMk/>
            <pc:sldMk cId="2332992002" sldId="360"/>
            <ac:spMk id="10" creationId="{DC303661-49FB-2876-38F4-B7156845495E}"/>
          </ac:spMkLst>
        </pc:spChg>
        <pc:spChg chg="add mod">
          <ac:chgData name="Michael Kuniega" userId="999f7fd1-0dc3-4cba-81fd-6a42a8d75a98" providerId="ADAL" clId="{42F98951-9A88-4D09-8A24-555BBA155D62}" dt="2024-08-14T19:09:05.245" v="544" actId="20577"/>
          <ac:spMkLst>
            <pc:docMk/>
            <pc:sldMk cId="2332992002" sldId="360"/>
            <ac:spMk id="13" creationId="{D19D3115-274F-32E1-F55C-97DA805FBCEC}"/>
          </ac:spMkLst>
        </pc:spChg>
        <pc:spChg chg="add mod">
          <ac:chgData name="Michael Kuniega" userId="999f7fd1-0dc3-4cba-81fd-6a42a8d75a98" providerId="ADAL" clId="{42F98951-9A88-4D09-8A24-555BBA155D62}" dt="2024-08-14T19:09:14.527" v="546" actId="1076"/>
          <ac:spMkLst>
            <pc:docMk/>
            <pc:sldMk cId="2332992002" sldId="360"/>
            <ac:spMk id="14" creationId="{22CA5B12-8E42-ABEB-27A2-95DC0C5160E7}"/>
          </ac:spMkLst>
        </pc:spChg>
        <pc:grpChg chg="del mod">
          <ac:chgData name="Michael Kuniega" userId="999f7fd1-0dc3-4cba-81fd-6a42a8d75a98" providerId="ADAL" clId="{42F98951-9A88-4D09-8A24-555BBA155D62}" dt="2024-08-14T19:08:18.951" v="523"/>
          <ac:grpSpMkLst>
            <pc:docMk/>
            <pc:sldMk cId="2332992002" sldId="360"/>
            <ac:grpSpMk id="9" creationId="{090AA945-3BC8-FE10-9C4D-533D04CA4944}"/>
          </ac:grpSpMkLst>
        </pc:grpChg>
        <pc:grpChg chg="del mod">
          <ac:chgData name="Michael Kuniega" userId="999f7fd1-0dc3-4cba-81fd-6a42a8d75a98" providerId="ADAL" clId="{42F98951-9A88-4D09-8A24-555BBA155D62}" dt="2024-08-14T19:08:18.951" v="524"/>
          <ac:grpSpMkLst>
            <pc:docMk/>
            <pc:sldMk cId="2332992002" sldId="360"/>
            <ac:grpSpMk id="15" creationId="{FBEED7F1-DF35-AD47-8089-AE4484E6263A}"/>
          </ac:grpSpMkLst>
        </pc:grpChg>
        <pc:inkChg chg="del">
          <ac:chgData name="Michael Kuniega" userId="999f7fd1-0dc3-4cba-81fd-6a42a8d75a98" providerId="ADAL" clId="{42F98951-9A88-4D09-8A24-555BBA155D62}" dt="2024-08-14T19:08:18.982" v="527"/>
          <ac:inkMkLst>
            <pc:docMk/>
            <pc:sldMk cId="2332992002" sldId="360"/>
            <ac:inkMk id="4" creationId="{99CE4AF6-F683-431B-679C-11C868C12527}"/>
          </ac:inkMkLst>
        </pc:inkChg>
        <pc:inkChg chg="del">
          <ac:chgData name="Michael Kuniega" userId="999f7fd1-0dc3-4cba-81fd-6a42a8d75a98" providerId="ADAL" clId="{42F98951-9A88-4D09-8A24-555BBA155D62}" dt="2024-08-14T19:08:18.979" v="525"/>
          <ac:inkMkLst>
            <pc:docMk/>
            <pc:sldMk cId="2332992002" sldId="360"/>
            <ac:inkMk id="5" creationId="{46A444C6-5943-F28A-7AAC-EB4851C3CB54}"/>
          </ac:inkMkLst>
        </pc:inkChg>
        <pc:inkChg chg="del mod">
          <ac:chgData name="Michael Kuniega" userId="999f7fd1-0dc3-4cba-81fd-6a42a8d75a98" providerId="ADAL" clId="{42F98951-9A88-4D09-8A24-555BBA155D62}" dt="2024-08-14T19:08:18.979" v="526"/>
          <ac:inkMkLst>
            <pc:docMk/>
            <pc:sldMk cId="2332992002" sldId="360"/>
            <ac:inkMk id="7" creationId="{04944FD3-AFED-E442-8286-C3D36BC0EFCC}"/>
          </ac:inkMkLst>
        </pc:inkChg>
        <pc:inkChg chg="del">
          <ac:chgData name="Michael Kuniega" userId="999f7fd1-0dc3-4cba-81fd-6a42a8d75a98" providerId="ADAL" clId="{42F98951-9A88-4D09-8A24-555BBA155D62}" dt="2024-08-14T19:08:18.951" v="523"/>
          <ac:inkMkLst>
            <pc:docMk/>
            <pc:sldMk cId="2332992002" sldId="360"/>
            <ac:inkMk id="8" creationId="{652D7F8C-7256-F3D7-F629-FF9B6F408D9A}"/>
          </ac:inkMkLst>
        </pc:inkChg>
        <pc:inkChg chg="del">
          <ac:chgData name="Michael Kuniega" userId="999f7fd1-0dc3-4cba-81fd-6a42a8d75a98" providerId="ADAL" clId="{42F98951-9A88-4D09-8A24-555BBA155D62}" dt="2024-08-14T19:08:18.951" v="524"/>
          <ac:inkMkLst>
            <pc:docMk/>
            <pc:sldMk cId="2332992002" sldId="360"/>
            <ac:inkMk id="11" creationId="{BEE8B1CA-C8D3-8135-162A-F9F4CD75FB05}"/>
          </ac:inkMkLst>
        </pc:inkChg>
        <pc:inkChg chg="del mod">
          <ac:chgData name="Michael Kuniega" userId="999f7fd1-0dc3-4cba-81fd-6a42a8d75a98" providerId="ADAL" clId="{42F98951-9A88-4D09-8A24-555BBA155D62}" dt="2024-08-14T19:08:18.983" v="528"/>
          <ac:inkMkLst>
            <pc:docMk/>
            <pc:sldMk cId="2332992002" sldId="360"/>
            <ac:inkMk id="12" creationId="{40E6039F-F9E4-1CDD-0954-327507C4A20E}"/>
          </ac:inkMkLst>
        </pc:inkChg>
      </pc:sldChg>
      <pc:sldChg chg="addSp delSp modSp add mod ord">
        <pc:chgData name="Michael Kuniega" userId="999f7fd1-0dc3-4cba-81fd-6a42a8d75a98" providerId="ADAL" clId="{42F98951-9A88-4D09-8A24-555BBA155D62}" dt="2024-08-14T19:31:26.715" v="989"/>
        <pc:sldMkLst>
          <pc:docMk/>
          <pc:sldMk cId="1821361029" sldId="361"/>
        </pc:sldMkLst>
        <pc:spChg chg="mod">
          <ac:chgData name="Michael Kuniega" userId="999f7fd1-0dc3-4cba-81fd-6a42a8d75a98" providerId="ADAL" clId="{42F98951-9A88-4D09-8A24-555BBA155D62}" dt="2024-08-14T19:10:17.674" v="603" actId="20577"/>
          <ac:spMkLst>
            <pc:docMk/>
            <pc:sldMk cId="1821361029" sldId="361"/>
            <ac:spMk id="2" creationId="{504BF761-D5BB-41C5-9096-329053460DA8}"/>
          </ac:spMkLst>
        </pc:spChg>
        <pc:spChg chg="mod">
          <ac:chgData name="Michael Kuniega" userId="999f7fd1-0dc3-4cba-81fd-6a42a8d75a98" providerId="ADAL" clId="{42F98951-9A88-4D09-8A24-555BBA155D62}" dt="2024-08-14T19:10:49.055" v="605" actId="14100"/>
          <ac:spMkLst>
            <pc:docMk/>
            <pc:sldMk cId="1821361029" sldId="361"/>
            <ac:spMk id="3" creationId="{F17130CF-CF95-6D47-3DA6-DFC1369BA3A2}"/>
          </ac:spMkLst>
        </pc:spChg>
        <pc:spChg chg="del">
          <ac:chgData name="Michael Kuniega" userId="999f7fd1-0dc3-4cba-81fd-6a42a8d75a98" providerId="ADAL" clId="{42F98951-9A88-4D09-8A24-555BBA155D62}" dt="2024-08-14T19:10:39.171" v="604" actId="478"/>
          <ac:spMkLst>
            <pc:docMk/>
            <pc:sldMk cId="1821361029" sldId="361"/>
            <ac:spMk id="6" creationId="{75510FD8-9368-208A-FA48-5D53C675846C}"/>
          </ac:spMkLst>
        </pc:spChg>
        <pc:spChg chg="del">
          <ac:chgData name="Michael Kuniega" userId="999f7fd1-0dc3-4cba-81fd-6a42a8d75a98" providerId="ADAL" clId="{42F98951-9A88-4D09-8A24-555BBA155D62}" dt="2024-08-14T19:10:39.171" v="604" actId="478"/>
          <ac:spMkLst>
            <pc:docMk/>
            <pc:sldMk cId="1821361029" sldId="361"/>
            <ac:spMk id="10" creationId="{DC303661-49FB-2876-38F4-B7156845495E}"/>
          </ac:spMkLst>
        </pc:spChg>
        <pc:spChg chg="del">
          <ac:chgData name="Michael Kuniega" userId="999f7fd1-0dc3-4cba-81fd-6a42a8d75a98" providerId="ADAL" clId="{42F98951-9A88-4D09-8A24-555BBA155D62}" dt="2024-08-14T19:10:39.171" v="604" actId="478"/>
          <ac:spMkLst>
            <pc:docMk/>
            <pc:sldMk cId="1821361029" sldId="361"/>
            <ac:spMk id="13" creationId="{D19D3115-274F-32E1-F55C-97DA805FBCEC}"/>
          </ac:spMkLst>
        </pc:spChg>
        <pc:spChg chg="del">
          <ac:chgData name="Michael Kuniega" userId="999f7fd1-0dc3-4cba-81fd-6a42a8d75a98" providerId="ADAL" clId="{42F98951-9A88-4D09-8A24-555BBA155D62}" dt="2024-08-14T19:10:39.171" v="604" actId="478"/>
          <ac:spMkLst>
            <pc:docMk/>
            <pc:sldMk cId="1821361029" sldId="361"/>
            <ac:spMk id="14" creationId="{22CA5B12-8E42-ABEB-27A2-95DC0C5160E7}"/>
          </ac:spMkLst>
        </pc:spChg>
        <pc:spChg chg="mod">
          <ac:chgData name="Michael Kuniega" userId="999f7fd1-0dc3-4cba-81fd-6a42a8d75a98" providerId="ADAL" clId="{42F98951-9A88-4D09-8A24-555BBA155D62}" dt="2024-08-14T19:10:53.617" v="606" actId="1076"/>
          <ac:spMkLst>
            <pc:docMk/>
            <pc:sldMk cId="1821361029" sldId="361"/>
            <ac:spMk id="26" creationId="{1D0B48CE-9E77-0456-B575-8A8293526F3F}"/>
          </ac:spMkLst>
        </pc:spChg>
        <pc:spChg chg="mod">
          <ac:chgData name="Michael Kuniega" userId="999f7fd1-0dc3-4cba-81fd-6a42a8d75a98" providerId="ADAL" clId="{42F98951-9A88-4D09-8A24-555BBA155D62}" dt="2024-08-14T19:10:59.208" v="607" actId="1076"/>
          <ac:spMkLst>
            <pc:docMk/>
            <pc:sldMk cId="1821361029" sldId="361"/>
            <ac:spMk id="28" creationId="{C9A4ED66-4AD0-A496-250A-DF58219E7B69}"/>
          </ac:spMkLst>
        </pc:spChg>
        <pc:cxnChg chg="add mod">
          <ac:chgData name="Michael Kuniega" userId="999f7fd1-0dc3-4cba-81fd-6a42a8d75a98" providerId="ADAL" clId="{42F98951-9A88-4D09-8A24-555BBA155D62}" dt="2024-08-14T19:11:36.947" v="622" actId="14100"/>
          <ac:cxnSpMkLst>
            <pc:docMk/>
            <pc:sldMk cId="1821361029" sldId="361"/>
            <ac:cxnSpMk id="4" creationId="{968EB89D-A6F4-9151-257C-BBFC2B5766DF}"/>
          </ac:cxnSpMkLst>
        </pc:cxnChg>
        <pc:cxnChg chg="add mod">
          <ac:chgData name="Michael Kuniega" userId="999f7fd1-0dc3-4cba-81fd-6a42a8d75a98" providerId="ADAL" clId="{42F98951-9A88-4D09-8A24-555BBA155D62}" dt="2024-08-14T19:12:01.604" v="631" actId="1037"/>
          <ac:cxnSpMkLst>
            <pc:docMk/>
            <pc:sldMk cId="1821361029" sldId="361"/>
            <ac:cxnSpMk id="5" creationId="{6DC0DB85-69B1-86B3-5EFA-44A1E6EC80A8}"/>
          </ac:cxnSpMkLst>
        </pc:cxnChg>
      </pc:sldChg>
      <pc:sldChg chg="addSp delSp modSp add mod">
        <pc:chgData name="Michael Kuniega" userId="999f7fd1-0dc3-4cba-81fd-6a42a8d75a98" providerId="ADAL" clId="{42F98951-9A88-4D09-8A24-555BBA155D62}" dt="2024-08-14T19:17:54.755" v="736" actId="1076"/>
        <pc:sldMkLst>
          <pc:docMk/>
          <pc:sldMk cId="888796459" sldId="362"/>
        </pc:sldMkLst>
        <pc:spChg chg="mod">
          <ac:chgData name="Michael Kuniega" userId="999f7fd1-0dc3-4cba-81fd-6a42a8d75a98" providerId="ADAL" clId="{42F98951-9A88-4D09-8A24-555BBA155D62}" dt="2024-08-14T19:14:21.549" v="686" actId="20577"/>
          <ac:spMkLst>
            <pc:docMk/>
            <pc:sldMk cId="888796459" sldId="362"/>
            <ac:spMk id="2" creationId="{504BF761-D5BB-41C5-9096-329053460DA8}"/>
          </ac:spMkLst>
        </pc:spChg>
        <pc:spChg chg="del">
          <ac:chgData name="Michael Kuniega" userId="999f7fd1-0dc3-4cba-81fd-6a42a8d75a98" providerId="ADAL" clId="{42F98951-9A88-4D09-8A24-555BBA155D62}" dt="2024-08-14T19:14:27.432" v="687" actId="478"/>
          <ac:spMkLst>
            <pc:docMk/>
            <pc:sldMk cId="888796459" sldId="362"/>
            <ac:spMk id="3" creationId="{F17130CF-CF95-6D47-3DA6-DFC1369BA3A2}"/>
          </ac:spMkLst>
        </pc:spChg>
        <pc:spChg chg="add mod">
          <ac:chgData name="Michael Kuniega" userId="999f7fd1-0dc3-4cba-81fd-6a42a8d75a98" providerId="ADAL" clId="{42F98951-9A88-4D09-8A24-555BBA155D62}" dt="2024-08-14T19:14:37.127" v="689"/>
          <ac:spMkLst>
            <pc:docMk/>
            <pc:sldMk cId="888796459" sldId="362"/>
            <ac:spMk id="6" creationId="{C103F727-1B3E-1DA9-FBF0-C33B48FFD155}"/>
          </ac:spMkLst>
        </pc:spChg>
        <pc:spChg chg="add mod">
          <ac:chgData name="Michael Kuniega" userId="999f7fd1-0dc3-4cba-81fd-6a42a8d75a98" providerId="ADAL" clId="{42F98951-9A88-4D09-8A24-555BBA155D62}" dt="2024-08-14T19:16:48.707" v="717" actId="1076"/>
          <ac:spMkLst>
            <pc:docMk/>
            <pc:sldMk cId="888796459" sldId="362"/>
            <ac:spMk id="15" creationId="{6C951CBD-4A69-229A-795E-BF5B31994477}"/>
          </ac:spMkLst>
        </pc:spChg>
        <pc:spChg chg="mod">
          <ac:chgData name="Michael Kuniega" userId="999f7fd1-0dc3-4cba-81fd-6a42a8d75a98" providerId="ADAL" clId="{42F98951-9A88-4D09-8A24-555BBA155D62}" dt="2024-08-14T19:14:43.784" v="690" actId="1076"/>
          <ac:spMkLst>
            <pc:docMk/>
            <pc:sldMk cId="888796459" sldId="362"/>
            <ac:spMk id="26" creationId="{1D0B48CE-9E77-0456-B575-8A8293526F3F}"/>
          </ac:spMkLst>
        </pc:spChg>
        <pc:spChg chg="mod">
          <ac:chgData name="Michael Kuniega" userId="999f7fd1-0dc3-4cba-81fd-6a42a8d75a98" providerId="ADAL" clId="{42F98951-9A88-4D09-8A24-555BBA155D62}" dt="2024-08-14T19:14:50.230" v="691" actId="1076"/>
          <ac:spMkLst>
            <pc:docMk/>
            <pc:sldMk cId="888796459" sldId="362"/>
            <ac:spMk id="28" creationId="{C9A4ED66-4AD0-A496-250A-DF58219E7B69}"/>
          </ac:spMkLst>
        </pc:spChg>
        <pc:cxnChg chg="del">
          <ac:chgData name="Michael Kuniega" userId="999f7fd1-0dc3-4cba-81fd-6a42a8d75a98" providerId="ADAL" clId="{42F98951-9A88-4D09-8A24-555BBA155D62}" dt="2024-08-14T19:14:31.608" v="688" actId="478"/>
          <ac:cxnSpMkLst>
            <pc:docMk/>
            <pc:sldMk cId="888796459" sldId="362"/>
            <ac:cxnSpMk id="4" creationId="{968EB89D-A6F4-9151-257C-BBFC2B5766DF}"/>
          </ac:cxnSpMkLst>
        </pc:cxnChg>
        <pc:cxnChg chg="del">
          <ac:chgData name="Michael Kuniega" userId="999f7fd1-0dc3-4cba-81fd-6a42a8d75a98" providerId="ADAL" clId="{42F98951-9A88-4D09-8A24-555BBA155D62}" dt="2024-08-14T19:14:31.608" v="688" actId="478"/>
          <ac:cxnSpMkLst>
            <pc:docMk/>
            <pc:sldMk cId="888796459" sldId="362"/>
            <ac:cxnSpMk id="5" creationId="{6DC0DB85-69B1-86B3-5EFA-44A1E6EC80A8}"/>
          </ac:cxnSpMkLst>
        </pc:cxnChg>
        <pc:cxnChg chg="add mod">
          <ac:chgData name="Michael Kuniega" userId="999f7fd1-0dc3-4cba-81fd-6a42a8d75a98" providerId="ADAL" clId="{42F98951-9A88-4D09-8A24-555BBA155D62}" dt="2024-08-14T19:15:38.298" v="702" actId="1035"/>
          <ac:cxnSpMkLst>
            <pc:docMk/>
            <pc:sldMk cId="888796459" sldId="362"/>
            <ac:cxnSpMk id="8" creationId="{FB9AB475-BEB7-2C4B-F10E-C2E9705D3D48}"/>
          </ac:cxnSpMkLst>
        </pc:cxnChg>
        <pc:cxnChg chg="add mod">
          <ac:chgData name="Michael Kuniega" userId="999f7fd1-0dc3-4cba-81fd-6a42a8d75a98" providerId="ADAL" clId="{42F98951-9A88-4D09-8A24-555BBA155D62}" dt="2024-08-14T19:16:06.111" v="706" actId="14100"/>
          <ac:cxnSpMkLst>
            <pc:docMk/>
            <pc:sldMk cId="888796459" sldId="362"/>
            <ac:cxnSpMk id="11" creationId="{B4ED2874-AD68-580C-09F1-E66138548780}"/>
          </ac:cxnSpMkLst>
        </pc:cxnChg>
        <pc:cxnChg chg="add mod">
          <ac:chgData name="Michael Kuniega" userId="999f7fd1-0dc3-4cba-81fd-6a42a8d75a98" providerId="ADAL" clId="{42F98951-9A88-4D09-8A24-555BBA155D62}" dt="2024-08-14T19:17:17.973" v="723" actId="14100"/>
          <ac:cxnSpMkLst>
            <pc:docMk/>
            <pc:sldMk cId="888796459" sldId="362"/>
            <ac:cxnSpMk id="17" creationId="{C5FD27D6-1EA1-13A4-B5A5-4DC7BBAF81B9}"/>
          </ac:cxnSpMkLst>
        </pc:cxnChg>
        <pc:cxnChg chg="add mod">
          <ac:chgData name="Michael Kuniega" userId="999f7fd1-0dc3-4cba-81fd-6a42a8d75a98" providerId="ADAL" clId="{42F98951-9A88-4D09-8A24-555BBA155D62}" dt="2024-08-14T19:17:26.983" v="725" actId="1076"/>
          <ac:cxnSpMkLst>
            <pc:docMk/>
            <pc:sldMk cId="888796459" sldId="362"/>
            <ac:cxnSpMk id="19" creationId="{256C58FA-3E49-75F8-B605-77CF7029FA1C}"/>
          </ac:cxnSpMkLst>
        </pc:cxnChg>
        <pc:cxnChg chg="add mod">
          <ac:chgData name="Michael Kuniega" userId="999f7fd1-0dc3-4cba-81fd-6a42a8d75a98" providerId="ADAL" clId="{42F98951-9A88-4D09-8A24-555BBA155D62}" dt="2024-08-14T19:17:39.027" v="729" actId="14100"/>
          <ac:cxnSpMkLst>
            <pc:docMk/>
            <pc:sldMk cId="888796459" sldId="362"/>
            <ac:cxnSpMk id="20" creationId="{0373B5DD-CFFB-DDC3-A962-ABA3CE8EC74E}"/>
          </ac:cxnSpMkLst>
        </pc:cxnChg>
        <pc:cxnChg chg="add mod">
          <ac:chgData name="Michael Kuniega" userId="999f7fd1-0dc3-4cba-81fd-6a42a8d75a98" providerId="ADAL" clId="{42F98951-9A88-4D09-8A24-555BBA155D62}" dt="2024-08-14T19:17:46.162" v="734" actId="1038"/>
          <ac:cxnSpMkLst>
            <pc:docMk/>
            <pc:sldMk cId="888796459" sldId="362"/>
            <ac:cxnSpMk id="23" creationId="{6765AFB4-C775-EAD4-57BF-B4C3191CF94D}"/>
          </ac:cxnSpMkLst>
        </pc:cxnChg>
        <pc:cxnChg chg="add mod">
          <ac:chgData name="Michael Kuniega" userId="999f7fd1-0dc3-4cba-81fd-6a42a8d75a98" providerId="ADAL" clId="{42F98951-9A88-4D09-8A24-555BBA155D62}" dt="2024-08-14T19:17:54.755" v="736" actId="1076"/>
          <ac:cxnSpMkLst>
            <pc:docMk/>
            <pc:sldMk cId="888796459" sldId="362"/>
            <ac:cxnSpMk id="24" creationId="{5B119B51-04AD-603A-7C5C-A36AB36ADD30}"/>
          </ac:cxnSpMkLst>
        </pc:cxnChg>
        <pc:cxnChg chg="add mod">
          <ac:chgData name="Michael Kuniega" userId="999f7fd1-0dc3-4cba-81fd-6a42a8d75a98" providerId="ADAL" clId="{42F98951-9A88-4D09-8A24-555BBA155D62}" dt="2024-08-14T19:17:54.755" v="736" actId="1076"/>
          <ac:cxnSpMkLst>
            <pc:docMk/>
            <pc:sldMk cId="888796459" sldId="362"/>
            <ac:cxnSpMk id="25" creationId="{BFE91A9A-59A7-4F3A-FD7E-5611CF47F85A}"/>
          </ac:cxnSpMkLst>
        </pc:cxnChg>
      </pc:sldChg>
      <pc:sldChg chg="addSp delSp modSp add mod ord">
        <pc:chgData name="Michael Kuniega" userId="999f7fd1-0dc3-4cba-81fd-6a42a8d75a98" providerId="ADAL" clId="{42F98951-9A88-4D09-8A24-555BBA155D62}" dt="2024-08-15T01:26:09.921" v="1330" actId="20577"/>
        <pc:sldMkLst>
          <pc:docMk/>
          <pc:sldMk cId="3960840036" sldId="363"/>
        </pc:sldMkLst>
        <pc:spChg chg="mod">
          <ac:chgData name="Michael Kuniega" userId="999f7fd1-0dc3-4cba-81fd-6a42a8d75a98" providerId="ADAL" clId="{42F98951-9A88-4D09-8A24-555BBA155D62}" dt="2024-08-15T01:26:09.921" v="1330" actId="20577"/>
          <ac:spMkLst>
            <pc:docMk/>
            <pc:sldMk cId="3960840036" sldId="363"/>
            <ac:spMk id="2" creationId="{504BF761-D5BB-41C5-9096-329053460DA8}"/>
          </ac:spMkLst>
        </pc:spChg>
        <pc:spChg chg="mod">
          <ac:chgData name="Michael Kuniega" userId="999f7fd1-0dc3-4cba-81fd-6a42a8d75a98" providerId="ADAL" clId="{42F98951-9A88-4D09-8A24-555BBA155D62}" dt="2024-08-14T19:23:57.361" v="811" actId="14100"/>
          <ac:spMkLst>
            <pc:docMk/>
            <pc:sldMk cId="3960840036" sldId="363"/>
            <ac:spMk id="3" creationId="{F17130CF-CF95-6D47-3DA6-DFC1369BA3A2}"/>
          </ac:spMkLst>
        </pc:spChg>
        <pc:spChg chg="add mod">
          <ac:chgData name="Michael Kuniega" userId="999f7fd1-0dc3-4cba-81fd-6a42a8d75a98" providerId="ADAL" clId="{42F98951-9A88-4D09-8A24-555BBA155D62}" dt="2024-08-14T19:24:07.981" v="813" actId="1076"/>
          <ac:spMkLst>
            <pc:docMk/>
            <pc:sldMk cId="3960840036" sldId="363"/>
            <ac:spMk id="4" creationId="{A3212F66-BC21-465C-FFC3-CBD6BAD799ED}"/>
          </ac:spMkLst>
        </pc:spChg>
        <pc:spChg chg="add mod">
          <ac:chgData name="Michael Kuniega" userId="999f7fd1-0dc3-4cba-81fd-6a42a8d75a98" providerId="ADAL" clId="{42F98951-9A88-4D09-8A24-555BBA155D62}" dt="2024-08-14T19:24:02.501" v="812" actId="1076"/>
          <ac:spMkLst>
            <pc:docMk/>
            <pc:sldMk cId="3960840036" sldId="363"/>
            <ac:spMk id="5" creationId="{0BBFBF3A-7F6A-A707-DA32-FDB496B8AA61}"/>
          </ac:spMkLst>
        </pc:spChg>
        <pc:spChg chg="mod">
          <ac:chgData name="Michael Kuniega" userId="999f7fd1-0dc3-4cba-81fd-6a42a8d75a98" providerId="ADAL" clId="{42F98951-9A88-4D09-8A24-555BBA155D62}" dt="2024-08-14T19:24:20.821" v="820" actId="1035"/>
          <ac:spMkLst>
            <pc:docMk/>
            <pc:sldMk cId="3960840036" sldId="363"/>
            <ac:spMk id="26" creationId="{1D0B48CE-9E77-0456-B575-8A8293526F3F}"/>
          </ac:spMkLst>
        </pc:spChg>
        <pc:spChg chg="mod">
          <ac:chgData name="Michael Kuniega" userId="999f7fd1-0dc3-4cba-81fd-6a42a8d75a98" providerId="ADAL" clId="{42F98951-9A88-4D09-8A24-555BBA155D62}" dt="2024-08-14T19:24:12.275" v="814" actId="1076"/>
          <ac:spMkLst>
            <pc:docMk/>
            <pc:sldMk cId="3960840036" sldId="363"/>
            <ac:spMk id="27" creationId="{EEF65EA8-32C8-5FE9-61AB-7BB358528C31}"/>
          </ac:spMkLst>
        </pc:spChg>
        <pc:spChg chg="mod">
          <ac:chgData name="Michael Kuniega" userId="999f7fd1-0dc3-4cba-81fd-6a42a8d75a98" providerId="ADAL" clId="{42F98951-9A88-4D09-8A24-555BBA155D62}" dt="2024-08-14T19:24:16.224" v="815" actId="1076"/>
          <ac:spMkLst>
            <pc:docMk/>
            <pc:sldMk cId="3960840036" sldId="363"/>
            <ac:spMk id="28" creationId="{C9A4ED66-4AD0-A496-250A-DF58219E7B69}"/>
          </ac:spMkLst>
        </pc:spChg>
        <pc:spChg chg="mod">
          <ac:chgData name="Michael Kuniega" userId="999f7fd1-0dc3-4cba-81fd-6a42a8d75a98" providerId="ADAL" clId="{42F98951-9A88-4D09-8A24-555BBA155D62}" dt="2024-08-14T19:27:40.162" v="950" actId="1076"/>
          <ac:spMkLst>
            <pc:docMk/>
            <pc:sldMk cId="3960840036" sldId="363"/>
            <ac:spMk id="29" creationId="{2DD5276C-683E-94F8-0135-23283AB6F0C7}"/>
          </ac:spMkLst>
        </pc:spChg>
        <pc:spChg chg="del">
          <ac:chgData name="Michael Kuniega" userId="999f7fd1-0dc3-4cba-81fd-6a42a8d75a98" providerId="ADAL" clId="{42F98951-9A88-4D09-8A24-555BBA155D62}" dt="2024-08-14T19:22:04.890" v="751" actId="478"/>
          <ac:spMkLst>
            <pc:docMk/>
            <pc:sldMk cId="3960840036" sldId="363"/>
            <ac:spMk id="30" creationId="{AD99456F-9CF0-D4A7-C37F-E2B2E4992192}"/>
          </ac:spMkLst>
        </pc:spChg>
        <pc:cxnChg chg="del mod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0" creationId="{2AC0452A-70A7-EF32-14CD-B42AC89C926B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2" creationId="{A6CB1017-BC56-DA28-04C0-C4B66D809C6D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4" creationId="{AA611CA4-D514-8F81-C9A8-284BD95494C7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5" creationId="{74E49ADB-511C-EA8D-09C8-8769806F252F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6" creationId="{89DEB77C-00CD-8FEC-4890-AFF7BBFEA6D4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7" creationId="{A904A5D0-9AC7-D2D4-DF9B-0089207B4561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8" creationId="{546F507C-2873-D9DD-C898-9E754B4F1955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19" creationId="{32C5C750-94F0-B905-2D58-9CD3FAF79246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20" creationId="{4A2BCE1B-CFAF-ED8C-97F6-D215F5918798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22" creationId="{DAA589ED-D5C5-9052-52F9-A51AF9262AB2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24" creationId="{469FD484-1A79-F6C6-DFF0-19C178FB7992}"/>
          </ac:cxnSpMkLst>
        </pc:cxnChg>
        <pc:cxnChg chg="del">
          <ac:chgData name="Michael Kuniega" userId="999f7fd1-0dc3-4cba-81fd-6a42a8d75a98" providerId="ADAL" clId="{42F98951-9A88-4D09-8A24-555BBA155D62}" dt="2024-08-14T19:22:50.732" v="790" actId="478"/>
          <ac:cxnSpMkLst>
            <pc:docMk/>
            <pc:sldMk cId="3960840036" sldId="363"/>
            <ac:cxnSpMk id="25" creationId="{4A040ECD-B813-EB2E-9801-9014CAD53622}"/>
          </ac:cxnSpMkLst>
        </pc:cxnChg>
      </pc:sldChg>
      <pc:sldChg chg="addSp delSp modSp add mod ord">
        <pc:chgData name="Michael Kuniega" userId="999f7fd1-0dc3-4cba-81fd-6a42a8d75a98" providerId="ADAL" clId="{42F98951-9A88-4D09-8A24-555BBA155D62}" dt="2024-08-15T01:27:10.579" v="1374" actId="1037"/>
        <pc:sldMkLst>
          <pc:docMk/>
          <pc:sldMk cId="833714846" sldId="364"/>
        </pc:sldMkLst>
        <pc:spChg chg="mod">
          <ac:chgData name="Michael Kuniega" userId="999f7fd1-0dc3-4cba-81fd-6a42a8d75a98" providerId="ADAL" clId="{42F98951-9A88-4D09-8A24-555BBA155D62}" dt="2024-08-15T01:26:20.880" v="1331" actId="20577"/>
          <ac:spMkLst>
            <pc:docMk/>
            <pc:sldMk cId="833714846" sldId="364"/>
            <ac:spMk id="2" creationId="{504BF761-D5BB-41C5-9096-329053460DA8}"/>
          </ac:spMkLst>
        </pc:spChg>
        <pc:spChg chg="mod">
          <ac:chgData name="Michael Kuniega" userId="999f7fd1-0dc3-4cba-81fd-6a42a8d75a98" providerId="ADAL" clId="{42F98951-9A88-4D09-8A24-555BBA155D62}" dt="2024-08-15T01:26:33.125" v="1333" actId="1076"/>
          <ac:spMkLst>
            <pc:docMk/>
            <pc:sldMk cId="833714846" sldId="364"/>
            <ac:spMk id="4" creationId="{A3212F66-BC21-465C-FFC3-CBD6BAD799ED}"/>
          </ac:spMkLst>
        </pc:spChg>
        <pc:spChg chg="del">
          <ac:chgData name="Michael Kuniega" userId="999f7fd1-0dc3-4cba-81fd-6a42a8d75a98" providerId="ADAL" clId="{42F98951-9A88-4D09-8A24-555BBA155D62}" dt="2024-08-14T19:26:01.871" v="908" actId="478"/>
          <ac:spMkLst>
            <pc:docMk/>
            <pc:sldMk cId="833714846" sldId="364"/>
            <ac:spMk id="5" creationId="{0BBFBF3A-7F6A-A707-DA32-FDB496B8AA61}"/>
          </ac:spMkLst>
        </pc:spChg>
        <pc:spChg chg="add mod">
          <ac:chgData name="Michael Kuniega" userId="999f7fd1-0dc3-4cba-81fd-6a42a8d75a98" providerId="ADAL" clId="{42F98951-9A88-4D09-8A24-555BBA155D62}" dt="2024-08-15T01:27:10.579" v="1374" actId="1037"/>
          <ac:spMkLst>
            <pc:docMk/>
            <pc:sldMk cId="833714846" sldId="364"/>
            <ac:spMk id="5" creationId="{588F226B-13F6-2236-EF6E-747190000F4D}"/>
          </ac:spMkLst>
        </pc:spChg>
        <pc:spChg chg="mod">
          <ac:chgData name="Michael Kuniega" userId="999f7fd1-0dc3-4cba-81fd-6a42a8d75a98" providerId="ADAL" clId="{42F98951-9A88-4D09-8A24-555BBA155D62}" dt="2024-08-14T19:27:32.469" v="949" actId="1037"/>
          <ac:spMkLst>
            <pc:docMk/>
            <pc:sldMk cId="833714846" sldId="364"/>
            <ac:spMk id="28" creationId="{C9A4ED66-4AD0-A496-250A-DF58219E7B69}"/>
          </ac:spMkLst>
        </pc:spChg>
        <pc:spChg chg="mod">
          <ac:chgData name="Michael Kuniega" userId="999f7fd1-0dc3-4cba-81fd-6a42a8d75a98" providerId="ADAL" clId="{42F98951-9A88-4D09-8A24-555BBA155D62}" dt="2024-08-14T19:27:16.943" v="943" actId="1038"/>
          <ac:spMkLst>
            <pc:docMk/>
            <pc:sldMk cId="833714846" sldId="364"/>
            <ac:spMk id="29" creationId="{2DD5276C-683E-94F8-0135-23283AB6F0C7}"/>
          </ac:spMkLst>
        </pc:spChg>
      </pc:sldChg>
      <pc:sldChg chg="addSp modSp add mod ord">
        <pc:chgData name="Michael Kuniega" userId="999f7fd1-0dc3-4cba-81fd-6a42a8d75a98" providerId="ADAL" clId="{42F98951-9A88-4D09-8A24-555BBA155D62}" dt="2024-08-14T19:30:14.465" v="987"/>
        <pc:sldMkLst>
          <pc:docMk/>
          <pc:sldMk cId="69108086" sldId="365"/>
        </pc:sldMkLst>
        <pc:spChg chg="mod">
          <ac:chgData name="Michael Kuniega" userId="999f7fd1-0dc3-4cba-81fd-6a42a8d75a98" providerId="ADAL" clId="{42F98951-9A88-4D09-8A24-555BBA155D62}" dt="2024-08-14T19:28:18.690" v="966" actId="20577"/>
          <ac:spMkLst>
            <pc:docMk/>
            <pc:sldMk cId="69108086" sldId="365"/>
            <ac:spMk id="2" creationId="{504BF761-D5BB-41C5-9096-329053460DA8}"/>
          </ac:spMkLst>
        </pc:spChg>
        <pc:spChg chg="mod">
          <ac:chgData name="Michael Kuniega" userId="999f7fd1-0dc3-4cba-81fd-6a42a8d75a98" providerId="ADAL" clId="{42F98951-9A88-4D09-8A24-555BBA155D62}" dt="2024-08-14T19:30:03.385" v="985" actId="1076"/>
          <ac:spMkLst>
            <pc:docMk/>
            <pc:sldMk cId="69108086" sldId="365"/>
            <ac:spMk id="4" creationId="{A3212F66-BC21-465C-FFC3-CBD6BAD799ED}"/>
          </ac:spMkLst>
        </pc:spChg>
        <pc:spChg chg="add mod">
          <ac:chgData name="Michael Kuniega" userId="999f7fd1-0dc3-4cba-81fd-6a42a8d75a98" providerId="ADAL" clId="{42F98951-9A88-4D09-8A24-555BBA155D62}" dt="2024-08-14T19:29:58.934" v="984" actId="1076"/>
          <ac:spMkLst>
            <pc:docMk/>
            <pc:sldMk cId="69108086" sldId="365"/>
            <ac:spMk id="5" creationId="{C6CADB56-C229-D94C-0719-18D31E068B64}"/>
          </ac:spMkLst>
        </pc:spChg>
      </pc:sldChg>
      <pc:sldChg chg="addSp delSp modSp add mod">
        <pc:chgData name="Michael Kuniega" userId="999f7fd1-0dc3-4cba-81fd-6a42a8d75a98" providerId="ADAL" clId="{42F98951-9A88-4D09-8A24-555BBA155D62}" dt="2024-08-14T19:36:25.835" v="1117" actId="1038"/>
        <pc:sldMkLst>
          <pc:docMk/>
          <pc:sldMk cId="3133775442" sldId="366"/>
        </pc:sldMkLst>
        <pc:spChg chg="mod">
          <ac:chgData name="Michael Kuniega" userId="999f7fd1-0dc3-4cba-81fd-6a42a8d75a98" providerId="ADAL" clId="{42F98951-9A88-4D09-8A24-555BBA155D62}" dt="2024-08-14T19:32:14.410" v="1005" actId="20577"/>
          <ac:spMkLst>
            <pc:docMk/>
            <pc:sldMk cId="3133775442" sldId="366"/>
            <ac:spMk id="2" creationId="{504BF761-D5BB-41C5-9096-329053460DA8}"/>
          </ac:spMkLst>
        </pc:spChg>
        <pc:spChg chg="mod">
          <ac:chgData name="Michael Kuniega" userId="999f7fd1-0dc3-4cba-81fd-6a42a8d75a98" providerId="ADAL" clId="{42F98951-9A88-4D09-8A24-555BBA155D62}" dt="2024-08-14T19:34:42.978" v="1040" actId="20578"/>
          <ac:spMkLst>
            <pc:docMk/>
            <pc:sldMk cId="3133775442" sldId="366"/>
            <ac:spMk id="6" creationId="{C103F727-1B3E-1DA9-FBF0-C33B48FFD155}"/>
          </ac:spMkLst>
        </pc:spChg>
        <pc:spChg chg="del">
          <ac:chgData name="Michael Kuniega" userId="999f7fd1-0dc3-4cba-81fd-6a42a8d75a98" providerId="ADAL" clId="{42F98951-9A88-4D09-8A24-555BBA155D62}" dt="2024-08-14T19:32:29.553" v="1006" actId="478"/>
          <ac:spMkLst>
            <pc:docMk/>
            <pc:sldMk cId="3133775442" sldId="366"/>
            <ac:spMk id="15" creationId="{6C951CBD-4A69-229A-795E-BF5B31994477}"/>
          </ac:spMkLst>
        </pc:spChg>
        <pc:spChg chg="add mod">
          <ac:chgData name="Michael Kuniega" userId="999f7fd1-0dc3-4cba-81fd-6a42a8d75a98" providerId="ADAL" clId="{42F98951-9A88-4D09-8A24-555BBA155D62}" dt="2024-08-14T19:35:18.489" v="1099" actId="1035"/>
          <ac:spMkLst>
            <pc:docMk/>
            <pc:sldMk cId="3133775442" sldId="366"/>
            <ac:spMk id="16" creationId="{9AE0D1C3-B8CC-8E54-2608-F3AA62BE17EF}"/>
          </ac:spMkLst>
        </pc:spChg>
        <pc:spChg chg="add mod">
          <ac:chgData name="Michael Kuniega" userId="999f7fd1-0dc3-4cba-81fd-6a42a8d75a98" providerId="ADAL" clId="{42F98951-9A88-4D09-8A24-555BBA155D62}" dt="2024-08-14T19:36:25.835" v="1117" actId="1038"/>
          <ac:spMkLst>
            <pc:docMk/>
            <pc:sldMk cId="3133775442" sldId="366"/>
            <ac:spMk id="18" creationId="{34835E6D-04C8-863D-62EE-D70D2AC15B88}"/>
          </ac:spMkLst>
        </pc:spChg>
        <pc:spChg chg="del">
          <ac:chgData name="Michael Kuniega" userId="999f7fd1-0dc3-4cba-81fd-6a42a8d75a98" providerId="ADAL" clId="{42F98951-9A88-4D09-8A24-555BBA155D62}" dt="2024-08-14T19:32:29.553" v="1006" actId="478"/>
          <ac:spMkLst>
            <pc:docMk/>
            <pc:sldMk cId="3133775442" sldId="366"/>
            <ac:spMk id="26" creationId="{1D0B48CE-9E77-0456-B575-8A8293526F3F}"/>
          </ac:spMkLst>
        </pc:spChg>
        <pc:spChg chg="del">
          <ac:chgData name="Michael Kuniega" userId="999f7fd1-0dc3-4cba-81fd-6a42a8d75a98" providerId="ADAL" clId="{42F98951-9A88-4D09-8A24-555BBA155D62}" dt="2024-08-14T19:32:29.553" v="1006" actId="478"/>
          <ac:spMkLst>
            <pc:docMk/>
            <pc:sldMk cId="3133775442" sldId="366"/>
            <ac:spMk id="27" creationId="{EEF65EA8-32C8-5FE9-61AB-7BB358528C31}"/>
          </ac:spMkLst>
        </pc:spChg>
        <pc:spChg chg="del">
          <ac:chgData name="Michael Kuniega" userId="999f7fd1-0dc3-4cba-81fd-6a42a8d75a98" providerId="ADAL" clId="{42F98951-9A88-4D09-8A24-555BBA155D62}" dt="2024-08-14T19:32:29.553" v="1006" actId="478"/>
          <ac:spMkLst>
            <pc:docMk/>
            <pc:sldMk cId="3133775442" sldId="366"/>
            <ac:spMk id="28" creationId="{C9A4ED66-4AD0-A496-250A-DF58219E7B69}"/>
          </ac:spMkLst>
        </pc:spChg>
        <pc:spChg chg="del">
          <ac:chgData name="Michael Kuniega" userId="999f7fd1-0dc3-4cba-81fd-6a42a8d75a98" providerId="ADAL" clId="{42F98951-9A88-4D09-8A24-555BBA155D62}" dt="2024-08-14T19:32:29.553" v="1006" actId="478"/>
          <ac:spMkLst>
            <pc:docMk/>
            <pc:sldMk cId="3133775442" sldId="366"/>
            <ac:spMk id="29" creationId="{2DD5276C-683E-94F8-0135-23283AB6F0C7}"/>
          </ac:spMkLst>
        </pc:spChg>
        <pc:cxnChg chg="mod">
          <ac:chgData name="Michael Kuniega" userId="999f7fd1-0dc3-4cba-81fd-6a42a8d75a98" providerId="ADAL" clId="{42F98951-9A88-4D09-8A24-555BBA155D62}" dt="2024-08-14T19:33:53.819" v="1023" actId="1038"/>
          <ac:cxnSpMkLst>
            <pc:docMk/>
            <pc:sldMk cId="3133775442" sldId="366"/>
            <ac:cxnSpMk id="8" creationId="{FB9AB475-BEB7-2C4B-F10E-C2E9705D3D48}"/>
          </ac:cxnSpMkLst>
        </pc:cxnChg>
        <pc:cxnChg chg="mod">
          <ac:chgData name="Michael Kuniega" userId="999f7fd1-0dc3-4cba-81fd-6a42a8d75a98" providerId="ADAL" clId="{42F98951-9A88-4D09-8A24-555BBA155D62}" dt="2024-08-14T19:33:53.819" v="1023" actId="1038"/>
          <ac:cxnSpMkLst>
            <pc:docMk/>
            <pc:sldMk cId="3133775442" sldId="366"/>
            <ac:cxnSpMk id="11" creationId="{B4ED2874-AD68-580C-09F1-E66138548780}"/>
          </ac:cxnSpMkLst>
        </pc:cxnChg>
        <pc:cxnChg chg="del">
          <ac:chgData name="Michael Kuniega" userId="999f7fd1-0dc3-4cba-81fd-6a42a8d75a98" providerId="ADAL" clId="{42F98951-9A88-4D09-8A24-555BBA155D62}" dt="2024-08-14T19:32:29.553" v="1006" actId="478"/>
          <ac:cxnSpMkLst>
            <pc:docMk/>
            <pc:sldMk cId="3133775442" sldId="366"/>
            <ac:cxnSpMk id="17" creationId="{C5FD27D6-1EA1-13A4-B5A5-4DC7BBAF81B9}"/>
          </ac:cxnSpMkLst>
        </pc:cxnChg>
        <pc:cxnChg chg="del">
          <ac:chgData name="Michael Kuniega" userId="999f7fd1-0dc3-4cba-81fd-6a42a8d75a98" providerId="ADAL" clId="{42F98951-9A88-4D09-8A24-555BBA155D62}" dt="2024-08-14T19:32:29.553" v="1006" actId="478"/>
          <ac:cxnSpMkLst>
            <pc:docMk/>
            <pc:sldMk cId="3133775442" sldId="366"/>
            <ac:cxnSpMk id="19" creationId="{256C58FA-3E49-75F8-B605-77CF7029FA1C}"/>
          </ac:cxnSpMkLst>
        </pc:cxnChg>
        <pc:cxnChg chg="del">
          <ac:chgData name="Michael Kuniega" userId="999f7fd1-0dc3-4cba-81fd-6a42a8d75a98" providerId="ADAL" clId="{42F98951-9A88-4D09-8A24-555BBA155D62}" dt="2024-08-14T19:32:29.553" v="1006" actId="478"/>
          <ac:cxnSpMkLst>
            <pc:docMk/>
            <pc:sldMk cId="3133775442" sldId="366"/>
            <ac:cxnSpMk id="20" creationId="{0373B5DD-CFFB-DDC3-A962-ABA3CE8EC74E}"/>
          </ac:cxnSpMkLst>
        </pc:cxnChg>
        <pc:cxnChg chg="del">
          <ac:chgData name="Michael Kuniega" userId="999f7fd1-0dc3-4cba-81fd-6a42a8d75a98" providerId="ADAL" clId="{42F98951-9A88-4D09-8A24-555BBA155D62}" dt="2024-08-14T19:32:29.553" v="1006" actId="478"/>
          <ac:cxnSpMkLst>
            <pc:docMk/>
            <pc:sldMk cId="3133775442" sldId="366"/>
            <ac:cxnSpMk id="23" creationId="{6765AFB4-C775-EAD4-57BF-B4C3191CF94D}"/>
          </ac:cxnSpMkLst>
        </pc:cxnChg>
        <pc:cxnChg chg="del">
          <ac:chgData name="Michael Kuniega" userId="999f7fd1-0dc3-4cba-81fd-6a42a8d75a98" providerId="ADAL" clId="{42F98951-9A88-4D09-8A24-555BBA155D62}" dt="2024-08-14T19:32:29.553" v="1006" actId="478"/>
          <ac:cxnSpMkLst>
            <pc:docMk/>
            <pc:sldMk cId="3133775442" sldId="366"/>
            <ac:cxnSpMk id="24" creationId="{5B119B51-04AD-603A-7C5C-A36AB36ADD30}"/>
          </ac:cxnSpMkLst>
        </pc:cxnChg>
        <pc:cxnChg chg="del">
          <ac:chgData name="Michael Kuniega" userId="999f7fd1-0dc3-4cba-81fd-6a42a8d75a98" providerId="ADAL" clId="{42F98951-9A88-4D09-8A24-555BBA155D62}" dt="2024-08-14T19:32:29.553" v="1006" actId="478"/>
          <ac:cxnSpMkLst>
            <pc:docMk/>
            <pc:sldMk cId="3133775442" sldId="366"/>
            <ac:cxnSpMk id="25" creationId="{BFE91A9A-59A7-4F3A-FD7E-5611CF47F85A}"/>
          </ac:cxnSpMkLst>
        </pc:cxnChg>
      </pc:sldChg>
      <pc:sldChg chg="add del">
        <pc:chgData name="Michael Kuniega" userId="999f7fd1-0dc3-4cba-81fd-6a42a8d75a98" providerId="ADAL" clId="{42F98951-9A88-4D09-8A24-555BBA155D62}" dt="2024-08-14T19:36:32.604" v="1121" actId="47"/>
        <pc:sldMkLst>
          <pc:docMk/>
          <pc:sldMk cId="981132317" sldId="367"/>
        </pc:sldMkLst>
      </pc:sldChg>
      <pc:sldChg chg="addSp modSp add del mod">
        <pc:chgData name="Michael Kuniega" userId="999f7fd1-0dc3-4cba-81fd-6a42a8d75a98" providerId="ADAL" clId="{42F98951-9A88-4D09-8A24-555BBA155D62}" dt="2024-08-14T19:41:14.337" v="1290" actId="1076"/>
        <pc:sldMkLst>
          <pc:docMk/>
          <pc:sldMk cId="4050654525" sldId="368"/>
        </pc:sldMkLst>
        <pc:spChg chg="mod">
          <ac:chgData name="Michael Kuniega" userId="999f7fd1-0dc3-4cba-81fd-6a42a8d75a98" providerId="ADAL" clId="{42F98951-9A88-4D09-8A24-555BBA155D62}" dt="2024-08-14T19:37:04.490" v="1183" actId="20577"/>
          <ac:spMkLst>
            <pc:docMk/>
            <pc:sldMk cId="4050654525" sldId="368"/>
            <ac:spMk id="2" creationId="{504BF761-D5BB-41C5-9096-329053460DA8}"/>
          </ac:spMkLst>
        </pc:spChg>
        <pc:spChg chg="add 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3" creationId="{C45940AF-B777-9E54-2E4B-8856D483E40C}"/>
          </ac:spMkLst>
        </pc:spChg>
        <pc:spChg chg="add 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4" creationId="{5B57EF18-5C10-30E5-A58D-C96999E80B55}"/>
          </ac:spMkLst>
        </pc:spChg>
        <pc:spChg chg="add 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5" creationId="{881DFA11-5717-E0C9-1BA7-E4ED8B5CC58F}"/>
          </ac:spMkLst>
        </pc:spChg>
        <pc:spChg chg="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6" creationId="{C103F727-1B3E-1DA9-FBF0-C33B48FFD155}"/>
          </ac:spMkLst>
        </pc:spChg>
        <pc:spChg chg="add 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7" creationId="{AA1B6630-5F1F-6915-D07D-5CEEEB962EDE}"/>
          </ac:spMkLst>
        </pc:spChg>
        <pc:spChg chg="add 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9" creationId="{8C0805EF-3193-2E81-F3DC-3D99D0020C5E}"/>
          </ac:spMkLst>
        </pc:spChg>
        <pc:spChg chg="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16" creationId="{9AE0D1C3-B8CC-8E54-2608-F3AA62BE17EF}"/>
          </ac:spMkLst>
        </pc:spChg>
        <pc:spChg chg="mod">
          <ac:chgData name="Michael Kuniega" userId="999f7fd1-0dc3-4cba-81fd-6a42a8d75a98" providerId="ADAL" clId="{42F98951-9A88-4D09-8A24-555BBA155D62}" dt="2024-08-14T19:41:14.337" v="1290" actId="1076"/>
          <ac:spMkLst>
            <pc:docMk/>
            <pc:sldMk cId="4050654525" sldId="368"/>
            <ac:spMk id="18" creationId="{34835E6D-04C8-863D-62EE-D70D2AC15B88}"/>
          </ac:spMkLst>
        </pc:spChg>
        <pc:cxnChg chg="mod">
          <ac:chgData name="Michael Kuniega" userId="999f7fd1-0dc3-4cba-81fd-6a42a8d75a98" providerId="ADAL" clId="{42F98951-9A88-4D09-8A24-555BBA155D62}" dt="2024-08-14T19:41:14.337" v="1290" actId="1076"/>
          <ac:cxnSpMkLst>
            <pc:docMk/>
            <pc:sldMk cId="4050654525" sldId="368"/>
            <ac:cxnSpMk id="8" creationId="{FB9AB475-BEB7-2C4B-F10E-C2E9705D3D48}"/>
          </ac:cxnSpMkLst>
        </pc:cxnChg>
        <pc:cxnChg chg="mod">
          <ac:chgData name="Michael Kuniega" userId="999f7fd1-0dc3-4cba-81fd-6a42a8d75a98" providerId="ADAL" clId="{42F98951-9A88-4D09-8A24-555BBA155D62}" dt="2024-08-14T19:41:14.337" v="1290" actId="1076"/>
          <ac:cxnSpMkLst>
            <pc:docMk/>
            <pc:sldMk cId="4050654525" sldId="368"/>
            <ac:cxnSpMk id="11" creationId="{B4ED2874-AD68-580C-09F1-E66138548780}"/>
          </ac:cxnSpMkLst>
        </pc:cxnChg>
      </pc:sldChg>
      <pc:sldChg chg="addSp delSp modSp add mod">
        <pc:chgData name="Michael Kuniega" userId="999f7fd1-0dc3-4cba-81fd-6a42a8d75a98" providerId="ADAL" clId="{42F98951-9A88-4D09-8A24-555BBA155D62}" dt="2024-08-14T19:44:23.268" v="1318" actId="1076"/>
        <pc:sldMkLst>
          <pc:docMk/>
          <pc:sldMk cId="2725638324" sldId="369"/>
        </pc:sldMkLst>
        <pc:spChg chg="mod">
          <ac:chgData name="Michael Kuniega" userId="999f7fd1-0dc3-4cba-81fd-6a42a8d75a98" providerId="ADAL" clId="{42F98951-9A88-4D09-8A24-555BBA155D62}" dt="2024-08-14T19:42:49.783" v="1293" actId="20577"/>
          <ac:spMkLst>
            <pc:docMk/>
            <pc:sldMk cId="2725638324" sldId="369"/>
            <ac:spMk id="2" creationId="{504BF761-D5BB-41C5-9096-329053460DA8}"/>
          </ac:spMkLst>
        </pc:spChg>
        <pc:spChg chg="del">
          <ac:chgData name="Michael Kuniega" userId="999f7fd1-0dc3-4cba-81fd-6a42a8d75a98" providerId="ADAL" clId="{42F98951-9A88-4D09-8A24-555BBA155D62}" dt="2024-08-14T19:44:09.722" v="1317" actId="478"/>
          <ac:spMkLst>
            <pc:docMk/>
            <pc:sldMk cId="2725638324" sldId="369"/>
            <ac:spMk id="3" creationId="{C45940AF-B777-9E54-2E4B-8856D483E40C}"/>
          </ac:spMkLst>
        </pc:spChg>
        <pc:spChg chg="mod">
          <ac:chgData name="Michael Kuniega" userId="999f7fd1-0dc3-4cba-81fd-6a42a8d75a98" providerId="ADAL" clId="{42F98951-9A88-4D09-8A24-555BBA155D62}" dt="2024-08-14T19:44:23.268" v="1318" actId="1076"/>
          <ac:spMkLst>
            <pc:docMk/>
            <pc:sldMk cId="2725638324" sldId="369"/>
            <ac:spMk id="4" creationId="{5B57EF18-5C10-30E5-A58D-C96999E80B55}"/>
          </ac:spMkLst>
        </pc:spChg>
        <pc:spChg chg="del">
          <ac:chgData name="Michael Kuniega" userId="999f7fd1-0dc3-4cba-81fd-6a42a8d75a98" providerId="ADAL" clId="{42F98951-9A88-4D09-8A24-555BBA155D62}" dt="2024-08-14T19:42:53.788" v="1294" actId="478"/>
          <ac:spMkLst>
            <pc:docMk/>
            <pc:sldMk cId="2725638324" sldId="369"/>
            <ac:spMk id="5" creationId="{881DFA11-5717-E0C9-1BA7-E4ED8B5CC58F}"/>
          </ac:spMkLst>
        </pc:spChg>
        <pc:spChg chg="mod">
          <ac:chgData name="Michael Kuniega" userId="999f7fd1-0dc3-4cba-81fd-6a42a8d75a98" providerId="ADAL" clId="{42F98951-9A88-4D09-8A24-555BBA155D62}" dt="2024-08-14T19:44:23.268" v="1318" actId="1076"/>
          <ac:spMkLst>
            <pc:docMk/>
            <pc:sldMk cId="2725638324" sldId="369"/>
            <ac:spMk id="6" creationId="{C103F727-1B3E-1DA9-FBF0-C33B48FFD155}"/>
          </ac:spMkLst>
        </pc:spChg>
        <pc:spChg chg="del">
          <ac:chgData name="Michael Kuniega" userId="999f7fd1-0dc3-4cba-81fd-6a42a8d75a98" providerId="ADAL" clId="{42F98951-9A88-4D09-8A24-555BBA155D62}" dt="2024-08-14T19:42:57.169" v="1295" actId="478"/>
          <ac:spMkLst>
            <pc:docMk/>
            <pc:sldMk cId="2725638324" sldId="369"/>
            <ac:spMk id="7" creationId="{AA1B6630-5F1F-6915-D07D-5CEEEB962EDE}"/>
          </ac:spMkLst>
        </pc:spChg>
        <pc:spChg chg="del">
          <ac:chgData name="Michael Kuniega" userId="999f7fd1-0dc3-4cba-81fd-6a42a8d75a98" providerId="ADAL" clId="{42F98951-9A88-4D09-8A24-555BBA155D62}" dt="2024-08-14T19:43:01.007" v="1296" actId="478"/>
          <ac:spMkLst>
            <pc:docMk/>
            <pc:sldMk cId="2725638324" sldId="369"/>
            <ac:spMk id="9" creationId="{8C0805EF-3193-2E81-F3DC-3D99D0020C5E}"/>
          </ac:spMkLst>
        </pc:spChg>
        <pc:spChg chg="add mod">
          <ac:chgData name="Michael Kuniega" userId="999f7fd1-0dc3-4cba-81fd-6a42a8d75a98" providerId="ADAL" clId="{42F98951-9A88-4D09-8A24-555BBA155D62}" dt="2024-08-14T19:43:45.123" v="1312"/>
          <ac:spMkLst>
            <pc:docMk/>
            <pc:sldMk cId="2725638324" sldId="369"/>
            <ac:spMk id="10" creationId="{66FFB692-729E-D25C-9D63-E007DC5EDFA6}"/>
          </ac:spMkLst>
        </pc:spChg>
        <pc:spChg chg="add mod">
          <ac:chgData name="Michael Kuniega" userId="999f7fd1-0dc3-4cba-81fd-6a42a8d75a98" providerId="ADAL" clId="{42F98951-9A88-4D09-8A24-555BBA155D62}" dt="2024-08-14T19:44:23.268" v="1318" actId="1076"/>
          <ac:spMkLst>
            <pc:docMk/>
            <pc:sldMk cId="2725638324" sldId="369"/>
            <ac:spMk id="12" creationId="{F08924DF-E895-7D15-CD8B-845528790479}"/>
          </ac:spMkLst>
        </pc:spChg>
        <pc:spChg chg="mod">
          <ac:chgData name="Michael Kuniega" userId="999f7fd1-0dc3-4cba-81fd-6a42a8d75a98" providerId="ADAL" clId="{42F98951-9A88-4D09-8A24-555BBA155D62}" dt="2024-08-14T19:44:23.268" v="1318" actId="1076"/>
          <ac:spMkLst>
            <pc:docMk/>
            <pc:sldMk cId="2725638324" sldId="369"/>
            <ac:spMk id="16" creationId="{9AE0D1C3-B8CC-8E54-2608-F3AA62BE17EF}"/>
          </ac:spMkLst>
        </pc:spChg>
        <pc:spChg chg="mod">
          <ac:chgData name="Michael Kuniega" userId="999f7fd1-0dc3-4cba-81fd-6a42a8d75a98" providerId="ADAL" clId="{42F98951-9A88-4D09-8A24-555BBA155D62}" dt="2024-08-14T19:44:23.268" v="1318" actId="1076"/>
          <ac:spMkLst>
            <pc:docMk/>
            <pc:sldMk cId="2725638324" sldId="369"/>
            <ac:spMk id="18" creationId="{34835E6D-04C8-863D-62EE-D70D2AC15B88}"/>
          </ac:spMkLst>
        </pc:spChg>
        <pc:cxnChg chg="mod">
          <ac:chgData name="Michael Kuniega" userId="999f7fd1-0dc3-4cba-81fd-6a42a8d75a98" providerId="ADAL" clId="{42F98951-9A88-4D09-8A24-555BBA155D62}" dt="2024-08-14T19:44:23.268" v="1318" actId="1076"/>
          <ac:cxnSpMkLst>
            <pc:docMk/>
            <pc:sldMk cId="2725638324" sldId="369"/>
            <ac:cxnSpMk id="8" creationId="{FB9AB475-BEB7-2C4B-F10E-C2E9705D3D48}"/>
          </ac:cxnSpMkLst>
        </pc:cxnChg>
        <pc:cxnChg chg="mod">
          <ac:chgData name="Michael Kuniega" userId="999f7fd1-0dc3-4cba-81fd-6a42a8d75a98" providerId="ADAL" clId="{42F98951-9A88-4D09-8A24-555BBA155D62}" dt="2024-08-14T19:44:23.268" v="1318" actId="1076"/>
          <ac:cxnSpMkLst>
            <pc:docMk/>
            <pc:sldMk cId="2725638324" sldId="369"/>
            <ac:cxnSpMk id="11" creationId="{B4ED2874-AD68-580C-09F1-E6613854878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4T19:07:04.496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 6737,'13'28'14401,"-9"-28"-14022,-1 1-221,1 0 0,-1-1 0,0 1 0,0 0 0,1 1 0,4 2 1,14 13 150,-17-12-218,0-1 0,1 0 0,-1 0 1,1-1-1,0 0 0,0 0 1,0 0-1,9 3 0,-3-2 50,-1 1 0,0 1-1,0-1 1,-1 2 0,1-1 0,-1 2-1,-1-1 1,1 1 0,9 11-1,-4-4-14,29 20 0,-35-29-73,0 0 0,0-1-1,0 0 1,20 7-1,-19-8-36,0 0 0,-1 1 0,1 1 0,-1 0 0,0 0 0,-1 0-1,0 1 1,0 1 0,0-1 0,-1 1 0,8 10 0,9 16 31,31 56-1,-40-65-26,-5-8-15,10 18 79,19 41-1,-34-63-46,0 0-1,-1 0 1,-1 0-1,0 1 1,0-1-1,-2 1 1,1 16-1,-1-18-19,1 1-1,0-1 0,1 0 0,0 0 1,9 21-1,3 12 0,49 162 38,-58-182-43,0 0-1,3 36 0,3 12 2,-4-23-5,-6-30-3,9 31 0,-5-27-4,-2 1 1,4 45-1,0 5 15,-5-46-9,-3 58 1,0-47-4,-14-87-899,13 45 800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4T19:07:07.919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122 0 3889,'-20'8'5324,"16"-3"-5055,-14 15 1647,17-20-1794,1 0 1,-1 1-1,0-1 0,1 0 0,-1 1 1,0-1-1,1 0 0,-1 0 0,0 0 1,1 0-1,-1 0 0,0 1 0,1-1 0,-1 0 1,0-1-1,0 1 0,-3-6 686,4 6-782,0 0-1,0-1 0,0 1 1,0 0-1,0 0 0,0-1 0,0 1 1,0 0-1,0-1 0,0 1 1,0 0-1,0 0 0,0-1 0,0 1 1,0 0-1,0 0 0,-1-1 0,1 1 1,0 0-1,0 0 0,0-1 1,-1 1-1,1 0 0,0 0 0,0 0 1,0 0-1,-1-1 0,1 1 0,0 0 1,0 0-1,-1 0 0,1 0 1,0 0-1,-1 0 0,1 0 0,0-1 1,0 1-1,-1 0 0,1 0 0,0 0 1,0 0-1,-1 0 0,1 0 1,0 1-1,-1-1 0,1 0 0,0 0 1,0 0-1,-1 0 0,1 0 0,0 0 1,0 0-1,-1 1 0,1-1 1,0 0-1,0 0 0,-1 0 0,1 0 1,0 1-1,0-1 0,0 0 1,0 0-1,-1 1 0,-2 2 182,1 1 0,-1 0-1,1 0 1,-1-1 0,1 1-1,0 1 1,1-1 0,-1 0 0,1 0-1,-2 9 1,-5 51 444,6-38-530,-15 277 2134,17-267-2064,0 14 62,10 93-1,4-50-107,2 10 245,30 109 1,-39-188-315,2-1 0,0 0 0,1 0 0,2-1 0,0-1 0,1 0 0,1 0 0,1-2 0,30 31 0,35 31 735,-60-62-641,-13-13-148,-1 1 0,0-1 0,1 0 0,0-1 0,1 0 0,-1 0 0,1-1 0,0 1 0,0-2 0,10 4 0,-8-3 32,0 0 0,0 1 0,-1 0 0,0 1-1,1-1 1,-2 2 0,14 11 0,-9-7 76,1 0-1,15 8 1,-22-15-116,0 0-1,-1 0 1,1 0-1,-1 1 1,0 0-1,-1 0 1,1 1-1,-1 0 0,0 0 1,-1 0-1,1 0 1,-1 1-1,0-1 1,-1 1-1,1 0 1,-1 0-1,2 9 1,-2-9-3,1 1-1,-1-2 1,2 1 0,-1 0-1,1-1 1,0 1 0,0-2-1,12 11 1,3 5 5,12 16 30,-14-15 106,1-1-1,28 24 1,-38-38-29,0-1 0,1 0 0,0 0 0,0-1 0,16 5 0,0 2-66,-22-10-50,0 0-1,1 0 1,-1 0 0,1 0 0,-1-1 0,1 0 0,0 0 0,9 1-1,-13-2-5,0 0-1,1 1 0,-1-1 0,0 0 0,0 1 0,1-1 1,-1 1-1,0-1 0,0 1 0,0 0 0,0-1 0,0 1 1,0 0-1,0 0 0,0 0 0,0 0 0,0 0 0,0 0 0,0 0 1,-1 0-1,1 0 0,0 0 0,-1 1 0,1-1 0,-1 0 1,1 2-1,0-1 1,-1 0 0,1-1-1,0 1 1,0-1 0,0 1 0,0-1 0,0 1 0,0-1 0,0 1 0,1-1 0,-1 0 0,3 2 0,-3-2-1,0-1 1,-1 0-1,1 0 1,-1 0 0,1 0-1,0 0 1,-1 0-1,1 0 1,-1 0 0,1 0-1,0 0 1,-1 0-1,1 0 1,-1-1 0,1 1-1,0 0 1,-1 0-1,1 0 1,-1-1 0,1 1-1,-1 0 1,1-1-1,-1 1 1,1-1 0,0 0-1,-1 1 0,1-1 0,-1 1 0,0-1 0,1 1 0,-1 0 0,0-1 0,1 1 1,-1 0-1,0 0 0,1-1 0,-1 1 0,1 0 0,-1 0 0,1 0 0,-1-1 0,1 1 0,-1 0 0,1 0 0,-1 0 0,1 0 0,-1 0 0,1 0 0,-1 0 0,0 0 0,1 0 0,-1 0 0,1 0 0,-1 0 0,1 1 0,-1-1 0,1 0 0,-1 0 0,1 0 0,-1 1 0,1-1 0,-1 0 0,0 0 1,1 1-1,-1-1 0,0 0 0,1 1 0,-1-1 0,0 1 0,1-1 0,-1 0 0,0 1 0,0-1 0,1 1 0,1 3-1,0-1 1,0 0 1,-1-1-1,1 1 1,0-1-1,1 1 1,-1-1-1,4 3 1,-5-4-1,-1-1 0,1 0 0,-1 0 1,0 1-1,1-1 0,-1 0 0,1 0 0,-1 0 0,1 0 1,-1 0-1,1 0 0,-1 0 0,1 0 0,-1 0 1,1 0-1,-1 0 0,1 0 0,-1 0 0,1 0 1,-1-1-1,1 1 0,11-14 1,-10 10-79,0 1 1,0-1-1,-1-1 1,0 1-1,0 0 1,0 0-1,0 0 1,-1-1-1,1-3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4T19:07:12.587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1106 2841,'18'55'10648,"-15"-53"-10387,2 0 116,0 0 0,0-1 0,1 1 1,-1-1-1,0 0 0,0 0 1,1-1-1,6 0 0,48-4 658,-22 0-419,-13 2-371,0-2 0,-1 0 0,0-2 0,0 0 0,0-2 0,-1 0 0,0-2 0,-1 0 0,0-2 0,0-1 0,-1 0 0,37-33 0,-18 3 88,-29 30-256,0 0 0,13-11 0,9-7-19,-2-2 1,-1-1 0,43-63-1,-41 51-21,65-69 0,-81 98-28,-2-1 0,0-1 1,17-30-1,-21 31-6,0 2 1,1-1-1,1 1 0,1 1 1,15-16-1,-10 19 5,-15 11-6,-1-1-1,1 0 1,0 0-1,-1 0 1,0 0-1,1 0 1,-1 0-1,0-1 0,3-3 1,114-213 22,-115 212-22,0 0 0,0 1 0,0 0-1,10-11 1,-12 15 0,-1 0 0,0-1 0,0 1-1,0 0 1,0-1 0,0 1 0,0-1 0,-1 1-1,1-1 1,-1-3 0,4-12 1,-7 27 775,-6 8-3522,-7-26-419,9-5 4482,-2 0-966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4T19:07:15.47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1826 2689,'0'0'4290,"0"22"-519,52-41 3117,-42 18-6437,1 0-1,-1 1 1,0 1-1,20 2 1,-21-1-259,0-1 0,0 0-1,0-1 1,0 0 0,1 0 0,16-4 0,73-27 761,6-2-455,-70 24-323,0-1 0,45-21 0,-63 23-76,-1 0 0,0-1 1,0-1-1,-1-1 0,-1 0 1,23-22-1,-34 30-84,29-32 134,2 2 1,1 1-1,69-49 0,-34 35-2,-29 18-16,47-24-1,-57 34-53,-1-1 0,53-45 0,-69 52-58,254-248 211,-244 235-206,-13 14-16,0-1 0,-1 0 0,0 0 0,-1-1 0,-1 0 0,0-1-1,-1 0 1,12-29 0,-7 9 0,2 0 0,2 1 0,24-38 0,24-53 3,-3 8 11,-58 110-22,12-10 2,-13 15-1,0-1-1,-1 1 1,1-1 0,-1 1-1,1-1 1,-1 1 0,0-1-1,0 0 1,2-2-1,30-71 8,-24 58-4,-1 0 0,0 0-1,-2-1 1,0 0-1,-1 0 1,-1-1-1,0 1 1,1-28-1,-1-13 23,-4 63-27,0-8 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4T19:07:20.351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1766 4465,'0'8'6023,"4"-13"-5618,-1 1 1,1-1-1,-1 0 1,0-1-1,-1 1 1,1 0-1,2-8 1,10-40 2471,39-134 1945,-44 157-4453,4-16 185,21-43-1,-29 75-461,2-1-1,0 1 0,1 1 0,0 0 0,1 0 0,22-22 0,-5 6 231,-1-2 0,-1 0 0,33-56-1,-30 44-174,49-59-1,5 12-86,167-142-1,-88 90-30,-61 51-23,-79 72-2,66-53 6,-75 63-9,1 1 0,-1 1 1,1 0-1,1 0 1,20-6-1,6-1 12,42-21-1,-45 18-11,-10 7 11,0 0 0,30-4 0,2-2-2,-19 4-5,0 1 0,1 2 0,0 2 0,70-4-1,-72 4 4,42-2 8,-45 12-11,-29-2-5,0 0 1,1 0 0,-1-1-1,0 0 1,9-1-1,-13 1 0,0 0 1,0 0-1,0 0 0,0 0 0,-1 1 0,1-1 0,0 1 0,0 0 0,4 2 0,-5-2 1,0 0 0,0 0-1,1 0 1,-1-1 0,0 1 0,0-1-1,0 1 1,1-1 0,-1 0 0,0 0 0,0 0-1,1 0 1,-1 0 0,0 0 0,0-1 0,0 1-1,4-2 1,36-7 8,-38 7-8,0 1 0,-1 0 0,1 0 0,0 1 0,0-1 0,0 1 0,0 0 0,0 0 0,-1 0 0,9 2 0,9-1 6,-18-1-6,1 1 0,-1-1 0,0 1 0,0-1 0,0 1 1,0 0-1,0 0 0,-1 0 0,1 1 0,0-1 0,0 1 0,4 3 0,43 17-1,-38-21 5,9-2-2,-21 1-21,0 0 0,0 0-1,1 0 1,-1 1-1,0-1 1,0 0-1,0 0 1,0 0 0,1 0-1,-1 1 1,0-1-1,0 0 1,0 0-1,0 0 1,0 1 0,0-1-1,0 0 1,0 0-1,0 0 1,1 1-1,-1-1 1,0 0-1,0 0 1,0 0 0,0 1-1,0-1 1,0 0-1,0 0 1,-1 1-1,1-1 1,0 0 0,0 0-1,0 0 1,0 1-1,0-1 1,0 0-1,0 0 1,0 0 0,0 1-1,-1-1 1,1 0-1,0 0 1,0 0-1,0 0 1,0 0 0,-1 1-1,1-1 1,0 0-1,0 0 1,0 0-1,0 0 1,-1 0-1,1 0 1,0 0 0,0 0-1,-1 0 1,1 0-1,0 0 1,0 1-1,0-1 1,-1-1 0,-15 0-1839,-1-5 672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4T19:07:23.27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4 990 3561,'-3'-4'7003,"3"3"-6955,0 1 1,0 0 0,0 0-1,0-1 1,0 1-1,-1 0 1,1 0-1,0-1 1,0 1 0,0 0-1,0 0 1,0-1-1,0 1 1,0 0 0,0 0-1,0-1 1,0 1-1,0 0 1,0 0-1,1-1 1,0 0 340,-1 0-341,25-52 5916,-14 26-4975,2 1 0,26-38 0,65-95 566,-67 106-1277,-18 24 156,28-32 0,-41 54-368,1 0 0,0 0 0,1 1 0,-1-1 1,1 2-1,1-1 0,-1 1 0,18-8 0,-20 10-54,1-1 0,-1 0 1,0 0-1,0 0 0,-1-1 1,1 0-1,-1 0 0,6-8 0,-4 6 0,0 0 0,0 0 1,14-10-1,6-1 51,1 1 0,1 1 1,43-16-1,-31 15-36,49-26 1,-58 25-11,1 3 0,62-22 1,-88 35-16,-1 0 1,0 0 0,0-1 0,0 1 0,0-2-1,0 1 1,0-1 0,-1 1 0,0-1 0,8-8-1,2 0 19,0 0-1,2 2 0,-1-1 1,1 2-1,1 0 1,23-8-1,-20 7-9,-18 8-9,1 0 1,-1 1-1,1-1 0,0 1 1,-1 0-1,1 0 1,0 0-1,0 0 0,0 0 1,0 1-1,0 0 1,0 0-1,-1 0 1,1 0-1,5 1 0,-1 0 8,1 0-1,-1-1 0,13-1 0,1 1 2,-22 0-16,0 0 0,0 0 0,1 0 0,-1-1 0,0 1 0,0 0 0,0 0 0,0 0 0,1 1 0,-1-1 0,0 0 0,0 0 0,0 0 0,1 0 0,-1 0 0,0 0 0,0 0 0,0 0 0,0 0 0,0 0 0,1 0 0,-1 0 0,0 1 0,0-1 0,0 0 0,0 0 0,0 0-1,1 0 1,-1 0 0,0 1 0,0-1 0,0 0 0,0 0 0,0 0 0,0 0 0,0 1 0,0-1 0,0 0 0,0 0 0,0 0 0,0 1 0,0-1 0,0 0 0,0 0 0,0 0 0,0 0 0,0 1 0,0-1 0,0 0 0,0 0 0,0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12" Type="http://schemas.openxmlformats.org/officeDocument/2006/relationships/customXml" Target="../ink/ink4.xml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customXml" Target="../ink/ink3.xml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5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6-1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Parallelograms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Diagonals of Parallelograms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Quadrilateral is a Parallelogram, then its Diagonals Bisect Each Other.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2987298" y="2468743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298" y="2468743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582714" y="5290103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714" y="5290103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arallelogram 5">
            <a:extLst>
              <a:ext uri="{FF2B5EF4-FFF2-40B4-BE49-F238E27FC236}">
                <a16:creationId xmlns:a16="http://schemas.microsoft.com/office/drawing/2014/main" id="{C103F727-1B3E-1DA9-FBF0-C33B48FFD155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9AB475-BEB7-2C4B-F10E-C2E9705D3D48}"/>
              </a:ext>
            </a:extLst>
          </p:cNvPr>
          <p:cNvCxnSpPr>
            <a:cxnSpLocks/>
          </p:cNvCxnSpPr>
          <p:nvPr/>
        </p:nvCxnSpPr>
        <p:spPr>
          <a:xfrm>
            <a:off x="3747655" y="3110347"/>
            <a:ext cx="4682836" cy="26511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ED2874-AD68-580C-09F1-E66138548780}"/>
              </a:ext>
            </a:extLst>
          </p:cNvPr>
          <p:cNvCxnSpPr>
            <a:cxnSpLocks/>
          </p:cNvCxnSpPr>
          <p:nvPr/>
        </p:nvCxnSpPr>
        <p:spPr>
          <a:xfrm flipV="1">
            <a:off x="3055622" y="3110347"/>
            <a:ext cx="6061636" cy="26511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C951CBD-4A69-229A-795E-BF5B31994477}"/>
                  </a:ext>
                </a:extLst>
              </p:cNvPr>
              <p:cNvSpPr txBox="1"/>
              <p:nvPr/>
            </p:nvSpPr>
            <p:spPr>
              <a:xfrm>
                <a:off x="6612568" y="4019341"/>
                <a:ext cx="61074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C951CBD-4A69-229A-795E-BF5B31994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568" y="4019341"/>
                <a:ext cx="61074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FD27D6-1EA1-13A4-B5A5-4DC7BBAF81B9}"/>
              </a:ext>
            </a:extLst>
          </p:cNvPr>
          <p:cNvCxnSpPr>
            <a:cxnSpLocks/>
          </p:cNvCxnSpPr>
          <p:nvPr/>
        </p:nvCxnSpPr>
        <p:spPr>
          <a:xfrm flipH="1">
            <a:off x="4835236" y="3594634"/>
            <a:ext cx="207818" cy="36776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6C58FA-3E49-75F8-B605-77CF7029FA1C}"/>
              </a:ext>
            </a:extLst>
          </p:cNvPr>
          <p:cNvCxnSpPr>
            <a:cxnSpLocks/>
          </p:cNvCxnSpPr>
          <p:nvPr/>
        </p:nvCxnSpPr>
        <p:spPr>
          <a:xfrm flipH="1">
            <a:off x="7217931" y="4922337"/>
            <a:ext cx="207818" cy="36776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73B5DD-CFFB-DDC3-A962-ABA3CE8EC74E}"/>
              </a:ext>
            </a:extLst>
          </p:cNvPr>
          <p:cNvCxnSpPr>
            <a:cxnSpLocks/>
          </p:cNvCxnSpPr>
          <p:nvPr/>
        </p:nvCxnSpPr>
        <p:spPr>
          <a:xfrm>
            <a:off x="4487956" y="4850338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765AFB4-C775-EAD4-57BF-B4C3191CF94D}"/>
              </a:ext>
            </a:extLst>
          </p:cNvPr>
          <p:cNvCxnSpPr>
            <a:cxnSpLocks/>
          </p:cNvCxnSpPr>
          <p:nvPr/>
        </p:nvCxnSpPr>
        <p:spPr>
          <a:xfrm>
            <a:off x="4756541" y="4716308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B119B51-04AD-603A-7C5C-A36AB36ADD30}"/>
              </a:ext>
            </a:extLst>
          </p:cNvPr>
          <p:cNvCxnSpPr>
            <a:cxnSpLocks/>
          </p:cNvCxnSpPr>
          <p:nvPr/>
        </p:nvCxnSpPr>
        <p:spPr>
          <a:xfrm>
            <a:off x="7215436" y="3624924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E91A9A-59A7-4F3A-FD7E-5611CF47F85A}"/>
              </a:ext>
            </a:extLst>
          </p:cNvPr>
          <p:cNvCxnSpPr>
            <a:cxnSpLocks/>
          </p:cNvCxnSpPr>
          <p:nvPr/>
        </p:nvCxnSpPr>
        <p:spPr>
          <a:xfrm>
            <a:off x="7484021" y="3490894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79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z.</a:t>
            </a: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C103F727-1B3E-1DA9-FBF0-C33B48FFD155}"/>
              </a:ext>
            </a:extLst>
          </p:cNvPr>
          <p:cNvSpPr/>
          <p:nvPr/>
        </p:nvSpPr>
        <p:spPr>
          <a:xfrm>
            <a:off x="140448" y="2330786"/>
            <a:ext cx="6132518" cy="302873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9AB475-BEB7-2C4B-F10E-C2E9705D3D48}"/>
              </a:ext>
            </a:extLst>
          </p:cNvPr>
          <p:cNvCxnSpPr>
            <a:cxnSpLocks/>
          </p:cNvCxnSpPr>
          <p:nvPr/>
        </p:nvCxnSpPr>
        <p:spPr>
          <a:xfrm>
            <a:off x="902782" y="2330786"/>
            <a:ext cx="4635958" cy="302873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ED2874-AD68-580C-09F1-E66138548780}"/>
              </a:ext>
            </a:extLst>
          </p:cNvPr>
          <p:cNvCxnSpPr>
            <a:cxnSpLocks/>
          </p:cNvCxnSpPr>
          <p:nvPr/>
        </p:nvCxnSpPr>
        <p:spPr>
          <a:xfrm flipV="1">
            <a:off x="168556" y="2330786"/>
            <a:ext cx="6104410" cy="30162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E0D1C3-B8CC-8E54-2608-F3AA62BE17EF}"/>
                  </a:ext>
                </a:extLst>
              </p:cNvPr>
              <p:cNvSpPr txBox="1"/>
              <p:nvPr/>
            </p:nvSpPr>
            <p:spPr>
              <a:xfrm rot="2082705">
                <a:off x="1692238" y="2754560"/>
                <a:ext cx="160338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E0D1C3-B8CC-8E54-2608-F3AA62BE1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82705">
                <a:off x="1692238" y="2754560"/>
                <a:ext cx="1603388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835E6D-04C8-863D-62EE-D70D2AC15B88}"/>
                  </a:ext>
                </a:extLst>
              </p:cNvPr>
              <p:cNvSpPr txBox="1"/>
              <p:nvPr/>
            </p:nvSpPr>
            <p:spPr>
              <a:xfrm rot="1915439">
                <a:off x="3822445" y="4046828"/>
                <a:ext cx="129721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835E6D-04C8-863D-62EE-D70D2AC15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5439">
                <a:off x="3822445" y="4046828"/>
                <a:ext cx="129721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775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Values of the Unknown Values.</a:t>
            </a: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C103F727-1B3E-1DA9-FBF0-C33B48FFD155}"/>
              </a:ext>
            </a:extLst>
          </p:cNvPr>
          <p:cNvSpPr/>
          <p:nvPr/>
        </p:nvSpPr>
        <p:spPr>
          <a:xfrm>
            <a:off x="514773" y="1664113"/>
            <a:ext cx="6132518" cy="302873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9AB475-BEB7-2C4B-F10E-C2E9705D3D48}"/>
              </a:ext>
            </a:extLst>
          </p:cNvPr>
          <p:cNvCxnSpPr>
            <a:cxnSpLocks/>
          </p:cNvCxnSpPr>
          <p:nvPr/>
        </p:nvCxnSpPr>
        <p:spPr>
          <a:xfrm>
            <a:off x="1248999" y="1664113"/>
            <a:ext cx="4635958" cy="302873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ED2874-AD68-580C-09F1-E66138548780}"/>
              </a:ext>
            </a:extLst>
          </p:cNvPr>
          <p:cNvCxnSpPr>
            <a:cxnSpLocks/>
          </p:cNvCxnSpPr>
          <p:nvPr/>
        </p:nvCxnSpPr>
        <p:spPr>
          <a:xfrm flipV="1">
            <a:off x="514773" y="1664113"/>
            <a:ext cx="6104410" cy="30162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E0D1C3-B8CC-8E54-2608-F3AA62BE17EF}"/>
                  </a:ext>
                </a:extLst>
              </p:cNvPr>
              <p:cNvSpPr txBox="1"/>
              <p:nvPr/>
            </p:nvSpPr>
            <p:spPr>
              <a:xfrm>
                <a:off x="102870" y="2775949"/>
                <a:ext cx="7181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E0D1C3-B8CC-8E54-2608-F3AA62BE1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" y="2775949"/>
                <a:ext cx="718145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835E6D-04C8-863D-62EE-D70D2AC15B88}"/>
                  </a:ext>
                </a:extLst>
              </p:cNvPr>
              <p:cNvSpPr txBox="1"/>
              <p:nvPr/>
            </p:nvSpPr>
            <p:spPr>
              <a:xfrm rot="1915439">
                <a:off x="4197927" y="3292473"/>
                <a:ext cx="133889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835E6D-04C8-863D-62EE-D70D2AC15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5439">
                <a:off x="4197927" y="3292473"/>
                <a:ext cx="1338893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5940AF-B777-9E54-2E4B-8856D483E40C}"/>
                  </a:ext>
                </a:extLst>
              </p:cNvPr>
              <p:cNvSpPr txBox="1"/>
              <p:nvPr/>
            </p:nvSpPr>
            <p:spPr>
              <a:xfrm>
                <a:off x="6396171" y="2775949"/>
                <a:ext cx="7277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5940AF-B777-9E54-2E4B-8856D483E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171" y="2775949"/>
                <a:ext cx="72776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57EF18-5C10-30E5-A58D-C96999E80B55}"/>
                  </a:ext>
                </a:extLst>
              </p:cNvPr>
              <p:cNvSpPr txBox="1"/>
              <p:nvPr/>
            </p:nvSpPr>
            <p:spPr>
              <a:xfrm rot="1915439">
                <a:off x="2002505" y="1971561"/>
                <a:ext cx="164506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57EF18-5C10-30E5-A58D-C96999E80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5439">
                <a:off x="2002505" y="1971561"/>
                <a:ext cx="1645066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1DFA11-5717-E0C9-1BA7-E4ED8B5CC58F}"/>
                  </a:ext>
                </a:extLst>
              </p:cNvPr>
              <p:cNvSpPr txBox="1"/>
              <p:nvPr/>
            </p:nvSpPr>
            <p:spPr>
              <a:xfrm>
                <a:off x="733333" y="3753187"/>
                <a:ext cx="8287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1DFA11-5717-E0C9-1BA7-E4ED8B5CC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333" y="3753187"/>
                <a:ext cx="8287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1B6630-5F1F-6915-D07D-5CEEEB962EDE}"/>
                  </a:ext>
                </a:extLst>
              </p:cNvPr>
              <p:cNvSpPr txBox="1"/>
              <p:nvPr/>
            </p:nvSpPr>
            <p:spPr>
              <a:xfrm>
                <a:off x="1423609" y="4145112"/>
                <a:ext cx="82875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1B6630-5F1F-6915-D07D-5CEEEB962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609" y="4145112"/>
                <a:ext cx="828752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0805EF-3193-2E81-F3DC-3D99D0020C5E}"/>
                  </a:ext>
                </a:extLst>
              </p:cNvPr>
              <p:cNvSpPr txBox="1"/>
              <p:nvPr/>
            </p:nvSpPr>
            <p:spPr>
              <a:xfrm>
                <a:off x="5747968" y="2002338"/>
                <a:ext cx="6187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0805EF-3193-2E81-F3DC-3D99D0020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968" y="2002338"/>
                <a:ext cx="61875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654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Values of the Unknown Values.</a:t>
            </a: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C103F727-1B3E-1DA9-FBF0-C33B48FFD155}"/>
              </a:ext>
            </a:extLst>
          </p:cNvPr>
          <p:cNvSpPr/>
          <p:nvPr/>
        </p:nvSpPr>
        <p:spPr>
          <a:xfrm>
            <a:off x="351935" y="1914633"/>
            <a:ext cx="6132518" cy="302873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9AB475-BEB7-2C4B-F10E-C2E9705D3D48}"/>
              </a:ext>
            </a:extLst>
          </p:cNvPr>
          <p:cNvCxnSpPr>
            <a:cxnSpLocks/>
          </p:cNvCxnSpPr>
          <p:nvPr/>
        </p:nvCxnSpPr>
        <p:spPr>
          <a:xfrm>
            <a:off x="1086161" y="1914633"/>
            <a:ext cx="4635958" cy="302873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ED2874-AD68-580C-09F1-E66138548780}"/>
              </a:ext>
            </a:extLst>
          </p:cNvPr>
          <p:cNvCxnSpPr>
            <a:cxnSpLocks/>
          </p:cNvCxnSpPr>
          <p:nvPr/>
        </p:nvCxnSpPr>
        <p:spPr>
          <a:xfrm flipV="1">
            <a:off x="351935" y="1914633"/>
            <a:ext cx="6104410" cy="30162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E0D1C3-B8CC-8E54-2608-F3AA62BE17EF}"/>
                  </a:ext>
                </a:extLst>
              </p:cNvPr>
              <p:cNvSpPr txBox="1"/>
              <p:nvPr/>
            </p:nvSpPr>
            <p:spPr>
              <a:xfrm rot="20073368">
                <a:off x="728885" y="3612791"/>
                <a:ext cx="19512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E0D1C3-B8CC-8E54-2608-F3AA62BE1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73368">
                <a:off x="728885" y="3612791"/>
                <a:ext cx="195124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835E6D-04C8-863D-62EE-D70D2AC15B88}"/>
                  </a:ext>
                </a:extLst>
              </p:cNvPr>
              <p:cNvSpPr txBox="1"/>
              <p:nvPr/>
            </p:nvSpPr>
            <p:spPr>
              <a:xfrm rot="1915439">
                <a:off x="4340654" y="3542993"/>
                <a:ext cx="7277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835E6D-04C8-863D-62EE-D70D2AC15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5439">
                <a:off x="4340654" y="3542993"/>
                <a:ext cx="727763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57EF18-5C10-30E5-A58D-C96999E80B55}"/>
                  </a:ext>
                </a:extLst>
              </p:cNvPr>
              <p:cNvSpPr txBox="1"/>
              <p:nvPr/>
            </p:nvSpPr>
            <p:spPr>
              <a:xfrm rot="1915439">
                <a:off x="1844477" y="2222081"/>
                <a:ext cx="163544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57EF18-5C10-30E5-A58D-C96999E80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5439">
                <a:off x="1844477" y="2222081"/>
                <a:ext cx="1635448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08924DF-E895-7D15-CD8B-845528790479}"/>
                  </a:ext>
                </a:extLst>
              </p:cNvPr>
              <p:cNvSpPr txBox="1"/>
              <p:nvPr/>
            </p:nvSpPr>
            <p:spPr>
              <a:xfrm rot="20073368">
                <a:off x="4258350" y="2222079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08924DF-E895-7D15-CD8B-845528790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73368">
                <a:off x="4258350" y="2222079"/>
                <a:ext cx="41197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63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Parallelogram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Quadrilateral with Both Pairs of Opposite Sides Parallel.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Parallelograms using the symbol       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C0452A-70A7-EF32-14CD-B42AC89C926B}"/>
              </a:ext>
            </a:extLst>
          </p:cNvPr>
          <p:cNvCxnSpPr>
            <a:endCxn id="3" idx="0"/>
          </p:cNvCxnSpPr>
          <p:nvPr/>
        </p:nvCxnSpPr>
        <p:spPr>
          <a:xfrm>
            <a:off x="5747205" y="2687991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CB1017-BC56-DA28-04C0-C4B66D809C6D}"/>
              </a:ext>
            </a:extLst>
          </p:cNvPr>
          <p:cNvCxnSpPr>
            <a:cxnSpLocks/>
          </p:cNvCxnSpPr>
          <p:nvPr/>
        </p:nvCxnSpPr>
        <p:spPr>
          <a:xfrm flipV="1">
            <a:off x="5761582" y="3028142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611CA4-D514-8F81-C9A8-284BD95494C7}"/>
              </a:ext>
            </a:extLst>
          </p:cNvPr>
          <p:cNvCxnSpPr/>
          <p:nvPr/>
        </p:nvCxnSpPr>
        <p:spPr>
          <a:xfrm>
            <a:off x="6042480" y="2703866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4E49ADB-511C-EA8D-09C8-8769806F252F}"/>
              </a:ext>
            </a:extLst>
          </p:cNvPr>
          <p:cNvCxnSpPr>
            <a:cxnSpLocks/>
          </p:cNvCxnSpPr>
          <p:nvPr/>
        </p:nvCxnSpPr>
        <p:spPr>
          <a:xfrm flipV="1">
            <a:off x="6056857" y="3044017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DEB77C-00CD-8FEC-4890-AFF7BBFEA6D4}"/>
              </a:ext>
            </a:extLst>
          </p:cNvPr>
          <p:cNvCxnSpPr/>
          <p:nvPr/>
        </p:nvCxnSpPr>
        <p:spPr>
          <a:xfrm>
            <a:off x="5587616" y="5449036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04A5D0-9AC7-D2D4-DF9B-0089207B4561}"/>
              </a:ext>
            </a:extLst>
          </p:cNvPr>
          <p:cNvCxnSpPr>
            <a:cxnSpLocks/>
          </p:cNvCxnSpPr>
          <p:nvPr/>
        </p:nvCxnSpPr>
        <p:spPr>
          <a:xfrm flipV="1">
            <a:off x="5601993" y="5789187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46F507C-2873-D9DD-C898-9E754B4F1955}"/>
              </a:ext>
            </a:extLst>
          </p:cNvPr>
          <p:cNvCxnSpPr/>
          <p:nvPr/>
        </p:nvCxnSpPr>
        <p:spPr>
          <a:xfrm>
            <a:off x="5882891" y="5464911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C5C750-94F0-B905-2D58-9CD3FAF79246}"/>
              </a:ext>
            </a:extLst>
          </p:cNvPr>
          <p:cNvCxnSpPr>
            <a:cxnSpLocks/>
          </p:cNvCxnSpPr>
          <p:nvPr/>
        </p:nvCxnSpPr>
        <p:spPr>
          <a:xfrm flipV="1">
            <a:off x="5897268" y="5805062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A2BCE1B-CFAF-ED8C-97F6-D215F5918798}"/>
              </a:ext>
            </a:extLst>
          </p:cNvPr>
          <p:cNvCxnSpPr>
            <a:cxnSpLocks/>
          </p:cNvCxnSpPr>
          <p:nvPr/>
        </p:nvCxnSpPr>
        <p:spPr>
          <a:xfrm flipV="1">
            <a:off x="3101771" y="4192514"/>
            <a:ext cx="345596" cy="384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A589ED-D5C5-9052-52F9-A51AF9262AB2}"/>
              </a:ext>
            </a:extLst>
          </p:cNvPr>
          <p:cNvCxnSpPr>
            <a:cxnSpLocks/>
          </p:cNvCxnSpPr>
          <p:nvPr/>
        </p:nvCxnSpPr>
        <p:spPr>
          <a:xfrm flipH="1" flipV="1">
            <a:off x="3435058" y="4225478"/>
            <a:ext cx="180616" cy="42204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9FD484-1A79-F6C6-DFF0-19C178FB7992}"/>
              </a:ext>
            </a:extLst>
          </p:cNvPr>
          <p:cNvCxnSpPr>
            <a:cxnSpLocks/>
          </p:cNvCxnSpPr>
          <p:nvPr/>
        </p:nvCxnSpPr>
        <p:spPr>
          <a:xfrm flipV="1">
            <a:off x="8520865" y="4192514"/>
            <a:ext cx="345596" cy="384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040ECD-B813-EB2E-9801-9014CAD53622}"/>
              </a:ext>
            </a:extLst>
          </p:cNvPr>
          <p:cNvCxnSpPr>
            <a:cxnSpLocks/>
          </p:cNvCxnSpPr>
          <p:nvPr/>
        </p:nvCxnSpPr>
        <p:spPr>
          <a:xfrm flipH="1" flipV="1">
            <a:off x="8854152" y="4225478"/>
            <a:ext cx="180616" cy="42204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Parallelogram 29">
            <a:extLst>
              <a:ext uri="{FF2B5EF4-FFF2-40B4-BE49-F238E27FC236}">
                <a16:creationId xmlns:a16="http://schemas.microsoft.com/office/drawing/2014/main" id="{AD99456F-9CF0-D4A7-C37F-E2B2E4992192}"/>
              </a:ext>
            </a:extLst>
          </p:cNvPr>
          <p:cNvSpPr/>
          <p:nvPr/>
        </p:nvSpPr>
        <p:spPr>
          <a:xfrm>
            <a:off x="8351232" y="1431778"/>
            <a:ext cx="514350" cy="294152"/>
          </a:xfrm>
          <a:prstGeom prst="parallelogram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Parallelograms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Quadrilateral is a Parallelogram, then its Opposite Sides are Congruent.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C0452A-70A7-EF32-14CD-B42AC89C926B}"/>
              </a:ext>
            </a:extLst>
          </p:cNvPr>
          <p:cNvCxnSpPr>
            <a:cxnSpLocks/>
          </p:cNvCxnSpPr>
          <p:nvPr/>
        </p:nvCxnSpPr>
        <p:spPr>
          <a:xfrm>
            <a:off x="5754393" y="2791994"/>
            <a:ext cx="0" cy="46784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611CA4-D514-8F81-C9A8-284BD95494C7}"/>
              </a:ext>
            </a:extLst>
          </p:cNvPr>
          <p:cNvCxnSpPr>
            <a:cxnSpLocks/>
          </p:cNvCxnSpPr>
          <p:nvPr/>
        </p:nvCxnSpPr>
        <p:spPr>
          <a:xfrm>
            <a:off x="5995717" y="2793444"/>
            <a:ext cx="0" cy="46224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A589ED-D5C5-9052-52F9-A51AF9262AB2}"/>
              </a:ext>
            </a:extLst>
          </p:cNvPr>
          <p:cNvCxnSpPr>
            <a:cxnSpLocks/>
          </p:cNvCxnSpPr>
          <p:nvPr/>
        </p:nvCxnSpPr>
        <p:spPr>
          <a:xfrm flipH="1">
            <a:off x="3162953" y="4384845"/>
            <a:ext cx="49686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39D48F-9BC4-7430-4481-679DF9DAA337}"/>
              </a:ext>
            </a:extLst>
          </p:cNvPr>
          <p:cNvCxnSpPr>
            <a:cxnSpLocks/>
          </p:cNvCxnSpPr>
          <p:nvPr/>
        </p:nvCxnSpPr>
        <p:spPr>
          <a:xfrm flipH="1">
            <a:off x="8550514" y="4548675"/>
            <a:ext cx="49686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0407AE-34A1-F970-64B3-E455B2FEE240}"/>
              </a:ext>
            </a:extLst>
          </p:cNvPr>
          <p:cNvCxnSpPr>
            <a:cxnSpLocks/>
          </p:cNvCxnSpPr>
          <p:nvPr/>
        </p:nvCxnSpPr>
        <p:spPr>
          <a:xfrm>
            <a:off x="5754393" y="5556615"/>
            <a:ext cx="0" cy="46784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2C6120C-9ED9-0FFA-19B3-80319AF6A8DD}"/>
              </a:ext>
            </a:extLst>
          </p:cNvPr>
          <p:cNvCxnSpPr>
            <a:cxnSpLocks/>
          </p:cNvCxnSpPr>
          <p:nvPr/>
        </p:nvCxnSpPr>
        <p:spPr>
          <a:xfrm>
            <a:off x="5995717" y="5558065"/>
            <a:ext cx="0" cy="46224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00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of x. Then find AB and CD.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836301" y="2649172"/>
            <a:ext cx="5259699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784542" y="2063231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42" y="2063231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6141808" y="201562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808" y="201562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5568977" y="5121436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977" y="5121436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108075" y="4942367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75" y="4942367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212F66-BC21-465C-FFC3-CBD6BAD799ED}"/>
                  </a:ext>
                </a:extLst>
              </p:cNvPr>
              <p:cNvSpPr txBox="1"/>
              <p:nvPr/>
            </p:nvSpPr>
            <p:spPr>
              <a:xfrm>
                <a:off x="2154893" y="1818175"/>
                <a:ext cx="262251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212F66-BC21-465C-FFC3-CBD6BAD79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893" y="1818175"/>
                <a:ext cx="2622513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BFBF3A-7F6A-A707-DA32-FDB496B8AA61}"/>
                  </a:ext>
                </a:extLst>
              </p:cNvPr>
              <p:cNvSpPr txBox="1"/>
              <p:nvPr/>
            </p:nvSpPr>
            <p:spPr>
              <a:xfrm>
                <a:off x="2112968" y="5357866"/>
                <a:ext cx="220893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BFBF3A-7F6A-A707-DA32-FDB496B8A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968" y="5357866"/>
                <a:ext cx="2208938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84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Parallelograms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Quadrilateral is a Parallelogram, then its Opposite Angles are Congruent.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9CE4AF6-F683-431B-679C-11C868C12527}"/>
                  </a:ext>
                </a:extLst>
              </p14:cNvPr>
              <p14:cNvContentPartPr/>
              <p14:nvPr/>
            </p14:nvContentPartPr>
            <p14:xfrm>
              <a:off x="3278480" y="5093520"/>
              <a:ext cx="306720" cy="625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9CE4AF6-F683-431B-679C-11C868C1252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42840" y="5057880"/>
                <a:ext cx="378360" cy="69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6A444C6-5943-F28A-7AAC-EB4851C3CB54}"/>
                  </a:ext>
                </a:extLst>
              </p14:cNvPr>
              <p14:cNvContentPartPr/>
              <p14:nvPr/>
            </p14:nvContentPartPr>
            <p14:xfrm>
              <a:off x="8456000" y="3111000"/>
              <a:ext cx="407160" cy="746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6A444C6-5943-F28A-7AAC-EB4851C3CB5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20360" y="3075000"/>
                <a:ext cx="478800" cy="81792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090AA945-3BC8-FE10-9C4D-533D04CA4944}"/>
              </a:ext>
            </a:extLst>
          </p:cNvPr>
          <p:cNvGrpSpPr/>
          <p:nvPr/>
        </p:nvGrpSpPr>
        <p:grpSpPr>
          <a:xfrm>
            <a:off x="3612560" y="3161040"/>
            <a:ext cx="710280" cy="665280"/>
            <a:chOff x="3612560" y="3161040"/>
            <a:chExt cx="710280" cy="66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4944FD3-AFED-E442-8286-C3D36BC0EFCC}"/>
                    </a:ext>
                  </a:extLst>
                </p14:cNvPr>
                <p14:cNvContentPartPr/>
                <p14:nvPr/>
              </p14:nvContentPartPr>
              <p14:xfrm>
                <a:off x="3666560" y="3162840"/>
                <a:ext cx="453600" cy="4226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4944FD3-AFED-E442-8286-C3D36BC0EFC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30560" y="3127200"/>
                  <a:ext cx="525240" cy="49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52D7F8C-7256-F3D7-F629-FF9B6F408D9A}"/>
                    </a:ext>
                  </a:extLst>
                </p14:cNvPr>
                <p14:cNvContentPartPr/>
                <p14:nvPr/>
              </p14:nvContentPartPr>
              <p14:xfrm>
                <a:off x="3612560" y="3161040"/>
                <a:ext cx="710280" cy="6652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52D7F8C-7256-F3D7-F629-FF9B6F408D9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576920" y="3125400"/>
                  <a:ext cx="781920" cy="73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BEED7F1-DF35-AD47-8089-AE4484E6263A}"/>
              </a:ext>
            </a:extLst>
          </p:cNvPr>
          <p:cNvGrpSpPr/>
          <p:nvPr/>
        </p:nvGrpSpPr>
        <p:grpSpPr>
          <a:xfrm>
            <a:off x="7671920" y="5107560"/>
            <a:ext cx="865800" cy="638640"/>
            <a:chOff x="7671920" y="5107560"/>
            <a:chExt cx="865800" cy="63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EE8B1CA-C8D3-8135-162A-F9F4CD75FB05}"/>
                    </a:ext>
                  </a:extLst>
                </p14:cNvPr>
                <p14:cNvContentPartPr/>
                <p14:nvPr/>
              </p14:nvContentPartPr>
              <p14:xfrm>
                <a:off x="7671920" y="5107560"/>
                <a:ext cx="865800" cy="638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EE8B1CA-C8D3-8135-162A-F9F4CD75FB0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636280" y="5071920"/>
                  <a:ext cx="937440" cy="71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0E6039F-F9E4-1CDD-0954-327507C4A20E}"/>
                    </a:ext>
                  </a:extLst>
                </p14:cNvPr>
                <p14:cNvContentPartPr/>
                <p14:nvPr/>
              </p14:nvContentPartPr>
              <p14:xfrm>
                <a:off x="7996280" y="5385120"/>
                <a:ext cx="468360" cy="356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0E6039F-F9E4-1CDD-0954-327507C4A20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960280" y="5349480"/>
                  <a:ext cx="540000" cy="428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6048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/>
              <p:nvPr/>
            </p:nvSpPr>
            <p:spPr>
              <a:xfrm>
                <a:off x="102870" y="0"/>
                <a:ext cx="1195578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</a:t>
                </a:r>
                <a:r>
                  <a:rPr lang="en-US" sz="48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of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" y="0"/>
                <a:ext cx="11955780" cy="1569660"/>
              </a:xfrm>
              <a:prstGeom prst="rect">
                <a:avLst/>
              </a:prstGeom>
              <a:blipFill>
                <a:blip r:embed="rId2"/>
                <a:stretch>
                  <a:fillRect l="-2397" t="-8949" b="-23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836301" y="2649172"/>
            <a:ext cx="5259699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784542" y="2063231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42" y="2063231"/>
                <a:ext cx="61555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6141808" y="201562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808" y="2015623"/>
                <a:ext cx="65723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5465459" y="5121436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459" y="5121436"/>
                <a:ext cx="591508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177087" y="513006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87" y="5130063"/>
                <a:ext cx="676467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212F66-BC21-465C-FFC3-CBD6BAD799ED}"/>
                  </a:ext>
                </a:extLst>
              </p:cNvPr>
              <p:cNvSpPr txBox="1"/>
              <p:nvPr/>
            </p:nvSpPr>
            <p:spPr>
              <a:xfrm>
                <a:off x="977746" y="4526869"/>
                <a:ext cx="124393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𝟔𝟖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212F66-BC21-465C-FFC3-CBD6BAD79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746" y="4526869"/>
                <a:ext cx="1243930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8F226B-13F6-2236-EF6E-747190000F4D}"/>
                  </a:ext>
                </a:extLst>
              </p:cNvPr>
              <p:cNvSpPr txBox="1"/>
              <p:nvPr/>
            </p:nvSpPr>
            <p:spPr>
              <a:xfrm>
                <a:off x="3778450" y="2537034"/>
                <a:ext cx="220893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8F226B-13F6-2236-EF6E-747190000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450" y="2537034"/>
                <a:ext cx="2208938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371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Parallelograms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Quadrilateral is a Parallelogram, then its Consecutive Angles are Supplementary.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5510FD8-9368-208A-FA48-5D53C675846C}"/>
                  </a:ext>
                </a:extLst>
              </p:cNvPr>
              <p:cNvSpPr txBox="1"/>
              <p:nvPr/>
            </p:nvSpPr>
            <p:spPr>
              <a:xfrm>
                <a:off x="3678936" y="3080493"/>
                <a:ext cx="8159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5510FD8-9368-208A-FA48-5D53C6758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936" y="3080493"/>
                <a:ext cx="815928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C303661-49FB-2876-38F4-B7156845495E}"/>
                  </a:ext>
                </a:extLst>
              </p:cNvPr>
              <p:cNvSpPr txBox="1"/>
              <p:nvPr/>
            </p:nvSpPr>
            <p:spPr>
              <a:xfrm>
                <a:off x="7709822" y="4958190"/>
                <a:ext cx="8159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C303661-49FB-2876-38F4-B71568454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9822" y="4958190"/>
                <a:ext cx="815928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19D3115-274F-32E1-F55C-97DA805FBCEC}"/>
                  </a:ext>
                </a:extLst>
              </p:cNvPr>
              <p:cNvSpPr txBox="1"/>
              <p:nvPr/>
            </p:nvSpPr>
            <p:spPr>
              <a:xfrm>
                <a:off x="3270972" y="4858199"/>
                <a:ext cx="83035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19D3115-274F-32E1-F55C-97DA805FB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972" y="4858199"/>
                <a:ext cx="830356" cy="830997"/>
              </a:xfrm>
              <a:prstGeom prst="rect">
                <a:avLst/>
              </a:prstGeom>
              <a:blipFill>
                <a:blip r:embed="rId8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CA5B12-8E42-ABEB-27A2-95DC0C5160E7}"/>
                  </a:ext>
                </a:extLst>
              </p:cNvPr>
              <p:cNvSpPr txBox="1"/>
              <p:nvPr/>
            </p:nvSpPr>
            <p:spPr>
              <a:xfrm>
                <a:off x="8192486" y="3040224"/>
                <a:ext cx="83035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CA5B12-8E42-ABEB-27A2-95DC0C516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486" y="3040224"/>
                <a:ext cx="830356" cy="830997"/>
              </a:xfrm>
              <a:prstGeom prst="rect">
                <a:avLst/>
              </a:prstGeom>
              <a:blipFill>
                <a:blip r:embed="rId9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99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Parallelograms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Parallelogram has One Right Angle, then it has Four Right Angles.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2346795" y="2539446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795" y="2539446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9202102" y="5290102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2102" y="5290102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68EB89D-A6F4-9151-257C-BBFC2B5766DF}"/>
              </a:ext>
            </a:extLst>
          </p:cNvPr>
          <p:cNvCxnSpPr>
            <a:cxnSpLocks/>
          </p:cNvCxnSpPr>
          <p:nvPr/>
        </p:nvCxnSpPr>
        <p:spPr>
          <a:xfrm>
            <a:off x="3508317" y="5359232"/>
            <a:ext cx="0" cy="39266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C0DB85-69B1-86B3-5EFA-44A1E6EC80A8}"/>
              </a:ext>
            </a:extLst>
          </p:cNvPr>
          <p:cNvCxnSpPr>
            <a:cxnSpLocks/>
          </p:cNvCxnSpPr>
          <p:nvPr/>
        </p:nvCxnSpPr>
        <p:spPr>
          <a:xfrm flipH="1">
            <a:off x="3079287" y="5396852"/>
            <a:ext cx="42600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361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102870" y="0"/>
            <a:ext cx="119557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x.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836301" y="2649172"/>
            <a:ext cx="5259699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784542" y="2063231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42" y="2063231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6141808" y="201562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808" y="201562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5465459" y="5121436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459" y="5121436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177087" y="513006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87" y="513006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212F66-BC21-465C-FFC3-CBD6BAD799ED}"/>
                  </a:ext>
                </a:extLst>
              </p:cNvPr>
              <p:cNvSpPr txBox="1"/>
              <p:nvPr/>
            </p:nvSpPr>
            <p:spPr>
              <a:xfrm>
                <a:off x="2797138" y="4519937"/>
                <a:ext cx="262251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3212F66-BC21-465C-FFC3-CBD6BAD79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38" y="4519937"/>
                <a:ext cx="2622513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6CADB56-C229-D94C-0719-18D31E068B64}"/>
                  </a:ext>
                </a:extLst>
              </p:cNvPr>
              <p:cNvSpPr txBox="1"/>
              <p:nvPr/>
            </p:nvSpPr>
            <p:spPr>
              <a:xfrm>
                <a:off x="3420829" y="2629300"/>
                <a:ext cx="234038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5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5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6CADB56-C229-D94C-0719-18D31E068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829" y="2629300"/>
                <a:ext cx="2340384" cy="830997"/>
              </a:xfrm>
              <a:prstGeom prst="rect">
                <a:avLst/>
              </a:prstGeom>
              <a:blipFill>
                <a:blip r:embed="rId7"/>
                <a:stretch>
                  <a:fillRect l="-18229" t="-26277" r="-19010" b="-55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1080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1677</TotalTime>
  <Words>265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Unit 6-1  Properties of Parallelograms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24</cp:revision>
  <cp:lastPrinted>2021-12-23T21:33:34Z</cp:lastPrinted>
  <dcterms:created xsi:type="dcterms:W3CDTF">2018-01-04T19:16:30Z</dcterms:created>
  <dcterms:modified xsi:type="dcterms:W3CDTF">2024-08-15T01:27:14Z</dcterms:modified>
</cp:coreProperties>
</file>